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2"/>
  </p:notesMasterIdLst>
  <p:handoutMasterIdLst>
    <p:handoutMasterId r:id="rId23"/>
  </p:handoutMasterIdLst>
  <p:sldIdLst>
    <p:sldId id="256" r:id="rId6"/>
    <p:sldId id="259" r:id="rId7"/>
    <p:sldId id="281" r:id="rId8"/>
    <p:sldId id="280" r:id="rId9"/>
    <p:sldId id="275" r:id="rId10"/>
    <p:sldId id="284" r:id="rId11"/>
    <p:sldId id="276" r:id="rId12"/>
    <p:sldId id="285" r:id="rId13"/>
    <p:sldId id="277" r:id="rId14"/>
    <p:sldId id="286" r:id="rId15"/>
    <p:sldId id="287" r:id="rId16"/>
    <p:sldId id="262" r:id="rId17"/>
    <p:sldId id="282" r:id="rId18"/>
    <p:sldId id="283" r:id="rId19"/>
    <p:sldId id="278" r:id="rId20"/>
    <p:sldId id="273" r:id="rId21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8" autoAdjust="0"/>
    <p:restoredTop sz="82948" autoAdjust="0"/>
  </p:normalViewPr>
  <p:slideViewPr>
    <p:cSldViewPr snapToGrid="0" snapToObjects="1">
      <p:cViewPr varScale="1">
        <p:scale>
          <a:sx n="60" d="100"/>
          <a:sy n="60" d="100"/>
        </p:scale>
        <p:origin x="1506" y="66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5CD358-0B9C-4FB7-ABB5-E4C5477A180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223007F-F983-4F74-9ACF-82ECED58E119}">
      <dgm:prSet phldrT="[Text]"/>
      <dgm:spPr>
        <a:solidFill>
          <a:srgbClr val="00B0F0"/>
        </a:solidFill>
      </dgm:spPr>
      <dgm:t>
        <a:bodyPr/>
        <a:lstStyle/>
        <a:p>
          <a:r>
            <a:rPr lang="fr-CH" dirty="0" smtClean="0"/>
            <a:t>El </a:t>
          </a:r>
          <a:r>
            <a:rPr lang="fr-CH" dirty="0" err="1" smtClean="0"/>
            <a:t>Estado</a:t>
          </a:r>
          <a:r>
            <a:rPr lang="fr-CH" dirty="0" smtClean="0"/>
            <a:t>: </a:t>
          </a:r>
          <a:r>
            <a:rPr lang="fr-CH" dirty="0" err="1" smtClean="0"/>
            <a:t>ministerios</a:t>
          </a:r>
          <a:r>
            <a:rPr lang="fr-CH" dirty="0" smtClean="0"/>
            <a:t>, </a:t>
          </a:r>
          <a:r>
            <a:rPr lang="fr-CH" dirty="0" err="1" smtClean="0"/>
            <a:t>parlamentos</a:t>
          </a:r>
          <a:r>
            <a:rPr lang="fr-CH" dirty="0" smtClean="0"/>
            <a:t>, </a:t>
          </a:r>
          <a:r>
            <a:rPr lang="fr-CH" dirty="0" err="1" smtClean="0"/>
            <a:t>tribunales</a:t>
          </a:r>
          <a:endParaRPr lang="en-GB" dirty="0"/>
        </a:p>
      </dgm:t>
    </dgm:pt>
    <dgm:pt modelId="{6C5F0BD1-9255-4007-99AF-9E06D2892971}" type="parTrans" cxnId="{57A94BB9-BC03-4112-A5BC-C24607CB26F8}">
      <dgm:prSet/>
      <dgm:spPr/>
      <dgm:t>
        <a:bodyPr/>
        <a:lstStyle/>
        <a:p>
          <a:endParaRPr lang="en-GB"/>
        </a:p>
      </dgm:t>
    </dgm:pt>
    <dgm:pt modelId="{F06E876F-1663-4A1F-B0CF-8116CEE61678}" type="sibTrans" cxnId="{57A94BB9-BC03-4112-A5BC-C24607CB26F8}">
      <dgm:prSet/>
      <dgm:spPr/>
      <dgm:t>
        <a:bodyPr/>
        <a:lstStyle/>
        <a:p>
          <a:endParaRPr lang="en-GB"/>
        </a:p>
      </dgm:t>
    </dgm:pt>
    <dgm:pt modelId="{48E36DE2-DF4A-41FB-B56D-93E745C876EF}">
      <dgm:prSet phldrT="[Text]"/>
      <dgm:spPr>
        <a:solidFill>
          <a:srgbClr val="92D050"/>
        </a:solidFill>
      </dgm:spPr>
      <dgm:t>
        <a:bodyPr/>
        <a:lstStyle/>
        <a:p>
          <a:r>
            <a:rPr lang="fr-CH" dirty="0" smtClean="0"/>
            <a:t>El </a:t>
          </a:r>
          <a:r>
            <a:rPr lang="fr-CH" dirty="0" err="1" smtClean="0"/>
            <a:t>sector</a:t>
          </a:r>
          <a:r>
            <a:rPr lang="fr-CH" dirty="0" smtClean="0"/>
            <a:t> </a:t>
          </a:r>
          <a:r>
            <a:rPr lang="fr-CH" dirty="0" err="1" smtClean="0"/>
            <a:t>privado</a:t>
          </a:r>
          <a:endParaRPr lang="en-GB" dirty="0"/>
        </a:p>
      </dgm:t>
    </dgm:pt>
    <dgm:pt modelId="{E610C39C-CCE1-450F-97DF-7D94CF86B65C}" type="parTrans" cxnId="{881A01D6-5553-405A-BE4F-0E6A3DC103BC}">
      <dgm:prSet/>
      <dgm:spPr/>
      <dgm:t>
        <a:bodyPr/>
        <a:lstStyle/>
        <a:p>
          <a:endParaRPr lang="en-GB"/>
        </a:p>
      </dgm:t>
    </dgm:pt>
    <dgm:pt modelId="{2D0131BA-43E3-4275-942B-40AD6EE797BA}" type="sibTrans" cxnId="{881A01D6-5553-405A-BE4F-0E6A3DC103BC}">
      <dgm:prSet/>
      <dgm:spPr/>
      <dgm:t>
        <a:bodyPr/>
        <a:lstStyle/>
        <a:p>
          <a:endParaRPr lang="en-GB"/>
        </a:p>
      </dgm:t>
    </dgm:pt>
    <dgm:pt modelId="{36834573-1016-445E-9284-E5133C52F2A6}">
      <dgm:prSet phldrT="[Text]"/>
      <dgm:spPr>
        <a:solidFill>
          <a:schemeClr val="accent3"/>
        </a:solidFill>
      </dgm:spPr>
      <dgm:t>
        <a:bodyPr/>
        <a:lstStyle/>
        <a:p>
          <a:r>
            <a:rPr lang="fr-CH" dirty="0" err="1" smtClean="0"/>
            <a:t>Personal</a:t>
          </a:r>
          <a:r>
            <a:rPr lang="fr-CH" dirty="0" smtClean="0"/>
            <a:t> médico, </a:t>
          </a:r>
          <a:r>
            <a:rPr lang="fr-CH" dirty="0" err="1" smtClean="0"/>
            <a:t>docentes</a:t>
          </a:r>
          <a:r>
            <a:rPr lang="fr-CH" dirty="0" smtClean="0"/>
            <a:t>  y </a:t>
          </a:r>
          <a:r>
            <a:rPr lang="fr-CH" dirty="0" err="1" smtClean="0"/>
            <a:t>otros</a:t>
          </a:r>
          <a:r>
            <a:rPr lang="fr-CH" dirty="0" smtClean="0"/>
            <a:t> </a:t>
          </a:r>
          <a:r>
            <a:rPr lang="fr-CH" dirty="0" err="1" smtClean="0"/>
            <a:t>profesionales</a:t>
          </a:r>
          <a:r>
            <a:rPr lang="fr-CH" dirty="0" smtClean="0"/>
            <a:t>, los </a:t>
          </a:r>
          <a:r>
            <a:rPr lang="fr-CH" dirty="0" err="1" smtClean="0"/>
            <a:t>medios</a:t>
          </a:r>
          <a:r>
            <a:rPr lang="fr-CH" dirty="0" smtClean="0"/>
            <a:t> de </a:t>
          </a:r>
          <a:r>
            <a:rPr lang="fr-CH" dirty="0" err="1" smtClean="0"/>
            <a:t>comunicación</a:t>
          </a:r>
          <a:endParaRPr lang="en-GB" dirty="0"/>
        </a:p>
      </dgm:t>
    </dgm:pt>
    <dgm:pt modelId="{FC892063-B5D9-48EC-8AEC-4B3F654CC696}" type="parTrans" cxnId="{DC0290F5-B726-49A3-BF97-524BB0F87280}">
      <dgm:prSet/>
      <dgm:spPr/>
      <dgm:t>
        <a:bodyPr/>
        <a:lstStyle/>
        <a:p>
          <a:endParaRPr lang="en-GB"/>
        </a:p>
      </dgm:t>
    </dgm:pt>
    <dgm:pt modelId="{D439E2E0-D6E4-4D26-A585-4B9307D03662}" type="sibTrans" cxnId="{DC0290F5-B726-49A3-BF97-524BB0F87280}">
      <dgm:prSet/>
      <dgm:spPr/>
      <dgm:t>
        <a:bodyPr/>
        <a:lstStyle/>
        <a:p>
          <a:endParaRPr lang="en-GB"/>
        </a:p>
      </dgm:t>
    </dgm:pt>
    <dgm:pt modelId="{35C216AA-8E0C-43F7-B8D3-F7F8EB8EA0F0}">
      <dgm:prSet phldrT="[Text]"/>
      <dgm:spPr>
        <a:solidFill>
          <a:srgbClr val="7030A0"/>
        </a:solidFill>
      </dgm:spPr>
      <dgm:t>
        <a:bodyPr/>
        <a:lstStyle/>
        <a:p>
          <a:r>
            <a:rPr lang="fr-CH" dirty="0" smtClean="0"/>
            <a:t>¡</a:t>
          </a:r>
          <a:r>
            <a:rPr lang="fr-CH" dirty="0" err="1" smtClean="0"/>
            <a:t>Todos</a:t>
          </a:r>
          <a:r>
            <a:rPr lang="fr-CH" dirty="0" smtClean="0"/>
            <a:t>!</a:t>
          </a:r>
          <a:endParaRPr lang="en-GB" dirty="0"/>
        </a:p>
      </dgm:t>
    </dgm:pt>
    <dgm:pt modelId="{3EE72BAC-D194-43B9-8DD4-F63D010DAAC5}" type="parTrans" cxnId="{85C5E75B-4483-4CD2-906B-BE0D794A3C2E}">
      <dgm:prSet/>
      <dgm:spPr/>
      <dgm:t>
        <a:bodyPr/>
        <a:lstStyle/>
        <a:p>
          <a:endParaRPr lang="en-GB"/>
        </a:p>
      </dgm:t>
    </dgm:pt>
    <dgm:pt modelId="{5A2D27EA-99EA-428E-9B77-85DF81293FC5}" type="sibTrans" cxnId="{85C5E75B-4483-4CD2-906B-BE0D794A3C2E}">
      <dgm:prSet/>
      <dgm:spPr/>
      <dgm:t>
        <a:bodyPr/>
        <a:lstStyle/>
        <a:p>
          <a:endParaRPr lang="en-GB"/>
        </a:p>
      </dgm:t>
    </dgm:pt>
    <dgm:pt modelId="{A40B5877-98BE-45C5-A5BE-6221C2BAC869}" type="pres">
      <dgm:prSet presAssocID="{035CD358-0B9C-4FB7-ABB5-E4C5477A180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31B69C4D-42A7-4CC3-B192-22DF1D286707}" type="pres">
      <dgm:prSet presAssocID="{F223007F-F983-4F74-9ACF-82ECED58E119}" presName="hierRoot1" presStyleCnt="0">
        <dgm:presLayoutVars>
          <dgm:hierBranch val="init"/>
        </dgm:presLayoutVars>
      </dgm:prSet>
      <dgm:spPr/>
    </dgm:pt>
    <dgm:pt modelId="{E0DCD1C1-D30A-403B-A6AD-DA759DA0816C}" type="pres">
      <dgm:prSet presAssocID="{F223007F-F983-4F74-9ACF-82ECED58E119}" presName="rootComposite1" presStyleCnt="0"/>
      <dgm:spPr/>
    </dgm:pt>
    <dgm:pt modelId="{23FA366D-79A6-4E1C-8AF8-B971F57F6CC7}" type="pres">
      <dgm:prSet presAssocID="{F223007F-F983-4F74-9ACF-82ECED58E119}" presName="rootText1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1AD94EE-4CCE-44F2-83FB-93EA5879DE59}" type="pres">
      <dgm:prSet presAssocID="{F223007F-F983-4F74-9ACF-82ECED58E119}" presName="rootConnector1" presStyleLbl="node1" presStyleIdx="0" presStyleCnt="0"/>
      <dgm:spPr/>
      <dgm:t>
        <a:bodyPr/>
        <a:lstStyle/>
        <a:p>
          <a:endParaRPr lang="en-GB"/>
        </a:p>
      </dgm:t>
    </dgm:pt>
    <dgm:pt modelId="{8414F99C-0017-44D9-806E-604D8FD3F223}" type="pres">
      <dgm:prSet presAssocID="{F223007F-F983-4F74-9ACF-82ECED58E119}" presName="hierChild2" presStyleCnt="0"/>
      <dgm:spPr/>
    </dgm:pt>
    <dgm:pt modelId="{2253B954-78C2-43D0-8CBE-E36DB5E7940E}" type="pres">
      <dgm:prSet presAssocID="{F223007F-F983-4F74-9ACF-82ECED58E119}" presName="hierChild3" presStyleCnt="0"/>
      <dgm:spPr/>
    </dgm:pt>
    <dgm:pt modelId="{C652C783-1D25-41FB-BA86-B1979E38A18D}" type="pres">
      <dgm:prSet presAssocID="{48E36DE2-DF4A-41FB-B56D-93E745C876EF}" presName="hierRoot1" presStyleCnt="0">
        <dgm:presLayoutVars>
          <dgm:hierBranch val="init"/>
        </dgm:presLayoutVars>
      </dgm:prSet>
      <dgm:spPr/>
    </dgm:pt>
    <dgm:pt modelId="{F1EB01EC-6C50-4D46-93B4-10CFA195CE17}" type="pres">
      <dgm:prSet presAssocID="{48E36DE2-DF4A-41FB-B56D-93E745C876EF}" presName="rootComposite1" presStyleCnt="0"/>
      <dgm:spPr/>
    </dgm:pt>
    <dgm:pt modelId="{A24FAB33-AF41-480A-ACD3-F2DC65BCD6E6}" type="pres">
      <dgm:prSet presAssocID="{48E36DE2-DF4A-41FB-B56D-93E745C876EF}" presName="rootText1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12A0855-18E2-4947-9BBD-57C89E32AC1F}" type="pres">
      <dgm:prSet presAssocID="{48E36DE2-DF4A-41FB-B56D-93E745C876EF}" presName="rootConnector1" presStyleLbl="node1" presStyleIdx="0" presStyleCnt="0"/>
      <dgm:spPr/>
      <dgm:t>
        <a:bodyPr/>
        <a:lstStyle/>
        <a:p>
          <a:endParaRPr lang="fr-FR"/>
        </a:p>
      </dgm:t>
    </dgm:pt>
    <dgm:pt modelId="{F381A3EA-0DDC-4F1F-A012-27143FBC50DE}" type="pres">
      <dgm:prSet presAssocID="{48E36DE2-DF4A-41FB-B56D-93E745C876EF}" presName="hierChild2" presStyleCnt="0"/>
      <dgm:spPr/>
    </dgm:pt>
    <dgm:pt modelId="{8ADA7D6F-5B4C-4AFD-8077-18C6066FBBCE}" type="pres">
      <dgm:prSet presAssocID="{FC892063-B5D9-48EC-8AEC-4B3F654CC696}" presName="Name37" presStyleLbl="parChTrans1D2" presStyleIdx="0" presStyleCnt="2"/>
      <dgm:spPr/>
      <dgm:t>
        <a:bodyPr/>
        <a:lstStyle/>
        <a:p>
          <a:endParaRPr lang="en-GB"/>
        </a:p>
      </dgm:t>
    </dgm:pt>
    <dgm:pt modelId="{D1A8662A-F09C-4715-8348-CDE1FEE1B059}" type="pres">
      <dgm:prSet presAssocID="{36834573-1016-445E-9284-E5133C52F2A6}" presName="hierRoot2" presStyleCnt="0">
        <dgm:presLayoutVars>
          <dgm:hierBranch val="init"/>
        </dgm:presLayoutVars>
      </dgm:prSet>
      <dgm:spPr/>
    </dgm:pt>
    <dgm:pt modelId="{E1B64DAD-2B73-4C55-B603-1628D3AEDD92}" type="pres">
      <dgm:prSet presAssocID="{36834573-1016-445E-9284-E5133C52F2A6}" presName="rootComposite" presStyleCnt="0"/>
      <dgm:spPr/>
    </dgm:pt>
    <dgm:pt modelId="{A5B7EF88-9BC2-4E4D-836C-74C15DABF3F6}" type="pres">
      <dgm:prSet presAssocID="{36834573-1016-445E-9284-E5133C52F2A6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74B5A77-D011-46B5-A73D-FCB828A77761}" type="pres">
      <dgm:prSet presAssocID="{36834573-1016-445E-9284-E5133C52F2A6}" presName="rootConnector" presStyleLbl="node2" presStyleIdx="0" presStyleCnt="2"/>
      <dgm:spPr/>
      <dgm:t>
        <a:bodyPr/>
        <a:lstStyle/>
        <a:p>
          <a:endParaRPr lang="en-GB"/>
        </a:p>
      </dgm:t>
    </dgm:pt>
    <dgm:pt modelId="{83156906-C9FD-4BB5-8931-19878BAC05C4}" type="pres">
      <dgm:prSet presAssocID="{36834573-1016-445E-9284-E5133C52F2A6}" presName="hierChild4" presStyleCnt="0"/>
      <dgm:spPr/>
    </dgm:pt>
    <dgm:pt modelId="{592A05D2-579A-4CCA-BFB5-9340029B432F}" type="pres">
      <dgm:prSet presAssocID="{36834573-1016-445E-9284-E5133C52F2A6}" presName="hierChild5" presStyleCnt="0"/>
      <dgm:spPr/>
    </dgm:pt>
    <dgm:pt modelId="{2A5EBF3D-7661-4741-900C-1208D7E578BF}" type="pres">
      <dgm:prSet presAssocID="{3EE72BAC-D194-43B9-8DD4-F63D010DAAC5}" presName="Name37" presStyleLbl="parChTrans1D2" presStyleIdx="1" presStyleCnt="2"/>
      <dgm:spPr/>
      <dgm:t>
        <a:bodyPr/>
        <a:lstStyle/>
        <a:p>
          <a:endParaRPr lang="en-GB"/>
        </a:p>
      </dgm:t>
    </dgm:pt>
    <dgm:pt modelId="{CB4C9187-AA3D-4FAC-909B-BCBEC2163263}" type="pres">
      <dgm:prSet presAssocID="{35C216AA-8E0C-43F7-B8D3-F7F8EB8EA0F0}" presName="hierRoot2" presStyleCnt="0">
        <dgm:presLayoutVars>
          <dgm:hierBranch val="init"/>
        </dgm:presLayoutVars>
      </dgm:prSet>
      <dgm:spPr/>
    </dgm:pt>
    <dgm:pt modelId="{368CE6EA-3D99-44F9-BDFD-2443F5A27DCB}" type="pres">
      <dgm:prSet presAssocID="{35C216AA-8E0C-43F7-B8D3-F7F8EB8EA0F0}" presName="rootComposite" presStyleCnt="0"/>
      <dgm:spPr/>
    </dgm:pt>
    <dgm:pt modelId="{CF38A285-0C94-415D-90D5-A4834981EC5A}" type="pres">
      <dgm:prSet presAssocID="{35C216AA-8E0C-43F7-B8D3-F7F8EB8EA0F0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D64D06D-0C5D-44E4-85AA-E4752565917B}" type="pres">
      <dgm:prSet presAssocID="{35C216AA-8E0C-43F7-B8D3-F7F8EB8EA0F0}" presName="rootConnector" presStyleLbl="node2" presStyleIdx="1" presStyleCnt="2"/>
      <dgm:spPr/>
      <dgm:t>
        <a:bodyPr/>
        <a:lstStyle/>
        <a:p>
          <a:endParaRPr lang="en-GB"/>
        </a:p>
      </dgm:t>
    </dgm:pt>
    <dgm:pt modelId="{EAD75ADF-E31D-4AE1-AC12-B96B0F2FB326}" type="pres">
      <dgm:prSet presAssocID="{35C216AA-8E0C-43F7-B8D3-F7F8EB8EA0F0}" presName="hierChild4" presStyleCnt="0"/>
      <dgm:spPr/>
    </dgm:pt>
    <dgm:pt modelId="{F3FFBE1A-74ED-4B54-9BD5-64A1BDCED257}" type="pres">
      <dgm:prSet presAssocID="{35C216AA-8E0C-43F7-B8D3-F7F8EB8EA0F0}" presName="hierChild5" presStyleCnt="0"/>
      <dgm:spPr/>
    </dgm:pt>
    <dgm:pt modelId="{4F6A21DC-8E2A-42B0-81FC-DE799668B8CB}" type="pres">
      <dgm:prSet presAssocID="{48E36DE2-DF4A-41FB-B56D-93E745C876EF}" presName="hierChild3" presStyleCnt="0"/>
      <dgm:spPr/>
    </dgm:pt>
  </dgm:ptLst>
  <dgm:cxnLst>
    <dgm:cxn modelId="{881A01D6-5553-405A-BE4F-0E6A3DC103BC}" srcId="{035CD358-0B9C-4FB7-ABB5-E4C5477A180F}" destId="{48E36DE2-DF4A-41FB-B56D-93E745C876EF}" srcOrd="1" destOrd="0" parTransId="{E610C39C-CCE1-450F-97DF-7D94CF86B65C}" sibTransId="{2D0131BA-43E3-4275-942B-40AD6EE797BA}"/>
    <dgm:cxn modelId="{212558A9-4DF3-44B7-AC10-A8EFE803B11F}" type="presOf" srcId="{F223007F-F983-4F74-9ACF-82ECED58E119}" destId="{23FA366D-79A6-4E1C-8AF8-B971F57F6CC7}" srcOrd="0" destOrd="0" presId="urn:microsoft.com/office/officeart/2005/8/layout/orgChart1"/>
    <dgm:cxn modelId="{23F97C0B-F277-4924-BB71-E01E1ED4DEE7}" type="presOf" srcId="{F223007F-F983-4F74-9ACF-82ECED58E119}" destId="{31AD94EE-4CCE-44F2-83FB-93EA5879DE59}" srcOrd="1" destOrd="0" presId="urn:microsoft.com/office/officeart/2005/8/layout/orgChart1"/>
    <dgm:cxn modelId="{6D770067-488A-422D-81C9-DD46DC9F20C3}" type="presOf" srcId="{035CD358-0B9C-4FB7-ABB5-E4C5477A180F}" destId="{A40B5877-98BE-45C5-A5BE-6221C2BAC869}" srcOrd="0" destOrd="0" presId="urn:microsoft.com/office/officeart/2005/8/layout/orgChart1"/>
    <dgm:cxn modelId="{DC0290F5-B726-49A3-BF97-524BB0F87280}" srcId="{48E36DE2-DF4A-41FB-B56D-93E745C876EF}" destId="{36834573-1016-445E-9284-E5133C52F2A6}" srcOrd="0" destOrd="0" parTransId="{FC892063-B5D9-48EC-8AEC-4B3F654CC696}" sibTransId="{D439E2E0-D6E4-4D26-A585-4B9307D03662}"/>
    <dgm:cxn modelId="{57A94BB9-BC03-4112-A5BC-C24607CB26F8}" srcId="{035CD358-0B9C-4FB7-ABB5-E4C5477A180F}" destId="{F223007F-F983-4F74-9ACF-82ECED58E119}" srcOrd="0" destOrd="0" parTransId="{6C5F0BD1-9255-4007-99AF-9E06D2892971}" sibTransId="{F06E876F-1663-4A1F-B0CF-8116CEE61678}"/>
    <dgm:cxn modelId="{93F3C768-3079-451C-9C5C-EEABF3435FC5}" type="presOf" srcId="{48E36DE2-DF4A-41FB-B56D-93E745C876EF}" destId="{A24FAB33-AF41-480A-ACD3-F2DC65BCD6E6}" srcOrd="0" destOrd="0" presId="urn:microsoft.com/office/officeart/2005/8/layout/orgChart1"/>
    <dgm:cxn modelId="{90F13E73-0642-4119-86CD-1123D514A698}" type="presOf" srcId="{FC892063-B5D9-48EC-8AEC-4B3F654CC696}" destId="{8ADA7D6F-5B4C-4AFD-8077-18C6066FBBCE}" srcOrd="0" destOrd="0" presId="urn:microsoft.com/office/officeart/2005/8/layout/orgChart1"/>
    <dgm:cxn modelId="{097621A2-6DEF-4BDB-9857-C6E97C71FB0E}" type="presOf" srcId="{48E36DE2-DF4A-41FB-B56D-93E745C876EF}" destId="{612A0855-18E2-4947-9BBD-57C89E32AC1F}" srcOrd="1" destOrd="0" presId="urn:microsoft.com/office/officeart/2005/8/layout/orgChart1"/>
    <dgm:cxn modelId="{375A34FD-9BE6-4A09-877F-D2E86FD25B6F}" type="presOf" srcId="{36834573-1016-445E-9284-E5133C52F2A6}" destId="{474B5A77-D011-46B5-A73D-FCB828A77761}" srcOrd="1" destOrd="0" presId="urn:microsoft.com/office/officeart/2005/8/layout/orgChart1"/>
    <dgm:cxn modelId="{FEC5BF6E-C7BA-4CAF-AF4A-38D0A38C8F73}" type="presOf" srcId="{35C216AA-8E0C-43F7-B8D3-F7F8EB8EA0F0}" destId="{FD64D06D-0C5D-44E4-85AA-E4752565917B}" srcOrd="1" destOrd="0" presId="urn:microsoft.com/office/officeart/2005/8/layout/orgChart1"/>
    <dgm:cxn modelId="{4260621D-9118-4A00-A1A0-2CBEB9564BC8}" type="presOf" srcId="{3EE72BAC-D194-43B9-8DD4-F63D010DAAC5}" destId="{2A5EBF3D-7661-4741-900C-1208D7E578BF}" srcOrd="0" destOrd="0" presId="urn:microsoft.com/office/officeart/2005/8/layout/orgChart1"/>
    <dgm:cxn modelId="{92EFCA32-5DD1-4DA3-9BA9-59F59BC39DC6}" type="presOf" srcId="{35C216AA-8E0C-43F7-B8D3-F7F8EB8EA0F0}" destId="{CF38A285-0C94-415D-90D5-A4834981EC5A}" srcOrd="0" destOrd="0" presId="urn:microsoft.com/office/officeart/2005/8/layout/orgChart1"/>
    <dgm:cxn modelId="{85C5E75B-4483-4CD2-906B-BE0D794A3C2E}" srcId="{48E36DE2-DF4A-41FB-B56D-93E745C876EF}" destId="{35C216AA-8E0C-43F7-B8D3-F7F8EB8EA0F0}" srcOrd="1" destOrd="0" parTransId="{3EE72BAC-D194-43B9-8DD4-F63D010DAAC5}" sibTransId="{5A2D27EA-99EA-428E-9B77-85DF81293FC5}"/>
    <dgm:cxn modelId="{2C9ACCE5-BBDC-40AB-9FCF-D5623B0E4B6B}" type="presOf" srcId="{36834573-1016-445E-9284-E5133C52F2A6}" destId="{A5B7EF88-9BC2-4E4D-836C-74C15DABF3F6}" srcOrd="0" destOrd="0" presId="urn:microsoft.com/office/officeart/2005/8/layout/orgChart1"/>
    <dgm:cxn modelId="{01876C5F-D9CD-44EB-9E90-FA02736C983B}" type="presParOf" srcId="{A40B5877-98BE-45C5-A5BE-6221C2BAC869}" destId="{31B69C4D-42A7-4CC3-B192-22DF1D286707}" srcOrd="0" destOrd="0" presId="urn:microsoft.com/office/officeart/2005/8/layout/orgChart1"/>
    <dgm:cxn modelId="{06D35A58-4162-494D-B372-DEC7738A0336}" type="presParOf" srcId="{31B69C4D-42A7-4CC3-B192-22DF1D286707}" destId="{E0DCD1C1-D30A-403B-A6AD-DA759DA0816C}" srcOrd="0" destOrd="0" presId="urn:microsoft.com/office/officeart/2005/8/layout/orgChart1"/>
    <dgm:cxn modelId="{45A1432E-231C-48F5-A6B1-784532F94086}" type="presParOf" srcId="{E0DCD1C1-D30A-403B-A6AD-DA759DA0816C}" destId="{23FA366D-79A6-4E1C-8AF8-B971F57F6CC7}" srcOrd="0" destOrd="0" presId="urn:microsoft.com/office/officeart/2005/8/layout/orgChart1"/>
    <dgm:cxn modelId="{CD7F4F45-AF8E-4615-A606-E5062F5BBE04}" type="presParOf" srcId="{E0DCD1C1-D30A-403B-A6AD-DA759DA0816C}" destId="{31AD94EE-4CCE-44F2-83FB-93EA5879DE59}" srcOrd="1" destOrd="0" presId="urn:microsoft.com/office/officeart/2005/8/layout/orgChart1"/>
    <dgm:cxn modelId="{DACEAC49-6941-4C83-BE32-365D353C18F8}" type="presParOf" srcId="{31B69C4D-42A7-4CC3-B192-22DF1D286707}" destId="{8414F99C-0017-44D9-806E-604D8FD3F223}" srcOrd="1" destOrd="0" presId="urn:microsoft.com/office/officeart/2005/8/layout/orgChart1"/>
    <dgm:cxn modelId="{9A93F14F-2395-47C2-874E-ACFCC9F69126}" type="presParOf" srcId="{31B69C4D-42A7-4CC3-B192-22DF1D286707}" destId="{2253B954-78C2-43D0-8CBE-E36DB5E7940E}" srcOrd="2" destOrd="0" presId="urn:microsoft.com/office/officeart/2005/8/layout/orgChart1"/>
    <dgm:cxn modelId="{3CB2747B-618F-4093-B815-BBEE44878D3C}" type="presParOf" srcId="{A40B5877-98BE-45C5-A5BE-6221C2BAC869}" destId="{C652C783-1D25-41FB-BA86-B1979E38A18D}" srcOrd="1" destOrd="0" presId="urn:microsoft.com/office/officeart/2005/8/layout/orgChart1"/>
    <dgm:cxn modelId="{0E4A6C8E-502C-4070-BEF6-DBDE7A6F3CE0}" type="presParOf" srcId="{C652C783-1D25-41FB-BA86-B1979E38A18D}" destId="{F1EB01EC-6C50-4D46-93B4-10CFA195CE17}" srcOrd="0" destOrd="0" presId="urn:microsoft.com/office/officeart/2005/8/layout/orgChart1"/>
    <dgm:cxn modelId="{2EF76F55-4A23-4384-9AA8-32CA7B11FB30}" type="presParOf" srcId="{F1EB01EC-6C50-4D46-93B4-10CFA195CE17}" destId="{A24FAB33-AF41-480A-ACD3-F2DC65BCD6E6}" srcOrd="0" destOrd="0" presId="urn:microsoft.com/office/officeart/2005/8/layout/orgChart1"/>
    <dgm:cxn modelId="{4AC05FB2-8A1C-4C60-A864-7B9D9F80BF6D}" type="presParOf" srcId="{F1EB01EC-6C50-4D46-93B4-10CFA195CE17}" destId="{612A0855-18E2-4947-9BBD-57C89E32AC1F}" srcOrd="1" destOrd="0" presId="urn:microsoft.com/office/officeart/2005/8/layout/orgChart1"/>
    <dgm:cxn modelId="{997FB639-9006-46C4-864D-853619853643}" type="presParOf" srcId="{C652C783-1D25-41FB-BA86-B1979E38A18D}" destId="{F381A3EA-0DDC-4F1F-A012-27143FBC50DE}" srcOrd="1" destOrd="0" presId="urn:microsoft.com/office/officeart/2005/8/layout/orgChart1"/>
    <dgm:cxn modelId="{359FECC9-EA03-40BE-AD40-2BFD04A95BF9}" type="presParOf" srcId="{F381A3EA-0DDC-4F1F-A012-27143FBC50DE}" destId="{8ADA7D6F-5B4C-4AFD-8077-18C6066FBBCE}" srcOrd="0" destOrd="0" presId="urn:microsoft.com/office/officeart/2005/8/layout/orgChart1"/>
    <dgm:cxn modelId="{5C0305B0-CEE0-4B86-804A-32BD85E27FB4}" type="presParOf" srcId="{F381A3EA-0DDC-4F1F-A012-27143FBC50DE}" destId="{D1A8662A-F09C-4715-8348-CDE1FEE1B059}" srcOrd="1" destOrd="0" presId="urn:microsoft.com/office/officeart/2005/8/layout/orgChart1"/>
    <dgm:cxn modelId="{15884B33-29EA-4973-A259-5B0D0C42D6D2}" type="presParOf" srcId="{D1A8662A-F09C-4715-8348-CDE1FEE1B059}" destId="{E1B64DAD-2B73-4C55-B603-1628D3AEDD92}" srcOrd="0" destOrd="0" presId="urn:microsoft.com/office/officeart/2005/8/layout/orgChart1"/>
    <dgm:cxn modelId="{E2247053-5D8E-4D1A-A1B9-43BFF50D71DA}" type="presParOf" srcId="{E1B64DAD-2B73-4C55-B603-1628D3AEDD92}" destId="{A5B7EF88-9BC2-4E4D-836C-74C15DABF3F6}" srcOrd="0" destOrd="0" presId="urn:microsoft.com/office/officeart/2005/8/layout/orgChart1"/>
    <dgm:cxn modelId="{D3AB97F9-4133-4986-858D-96AEC295947A}" type="presParOf" srcId="{E1B64DAD-2B73-4C55-B603-1628D3AEDD92}" destId="{474B5A77-D011-46B5-A73D-FCB828A77761}" srcOrd="1" destOrd="0" presId="urn:microsoft.com/office/officeart/2005/8/layout/orgChart1"/>
    <dgm:cxn modelId="{91B42498-7589-4A8D-8B50-BFA430DF70D1}" type="presParOf" srcId="{D1A8662A-F09C-4715-8348-CDE1FEE1B059}" destId="{83156906-C9FD-4BB5-8931-19878BAC05C4}" srcOrd="1" destOrd="0" presId="urn:microsoft.com/office/officeart/2005/8/layout/orgChart1"/>
    <dgm:cxn modelId="{2B8A710F-3661-4015-A54A-C4BB8CB52F5D}" type="presParOf" srcId="{D1A8662A-F09C-4715-8348-CDE1FEE1B059}" destId="{592A05D2-579A-4CCA-BFB5-9340029B432F}" srcOrd="2" destOrd="0" presId="urn:microsoft.com/office/officeart/2005/8/layout/orgChart1"/>
    <dgm:cxn modelId="{A170A2EA-D3F8-4984-AE9D-F8DDAD58AE45}" type="presParOf" srcId="{F381A3EA-0DDC-4F1F-A012-27143FBC50DE}" destId="{2A5EBF3D-7661-4741-900C-1208D7E578BF}" srcOrd="2" destOrd="0" presId="urn:microsoft.com/office/officeart/2005/8/layout/orgChart1"/>
    <dgm:cxn modelId="{C165F506-97C1-44DE-B909-C144D601205B}" type="presParOf" srcId="{F381A3EA-0DDC-4F1F-A012-27143FBC50DE}" destId="{CB4C9187-AA3D-4FAC-909B-BCBEC2163263}" srcOrd="3" destOrd="0" presId="urn:microsoft.com/office/officeart/2005/8/layout/orgChart1"/>
    <dgm:cxn modelId="{A67C3926-0DF2-42A7-92E1-0F1A8D1EACF4}" type="presParOf" srcId="{CB4C9187-AA3D-4FAC-909B-BCBEC2163263}" destId="{368CE6EA-3D99-44F9-BDFD-2443F5A27DCB}" srcOrd="0" destOrd="0" presId="urn:microsoft.com/office/officeart/2005/8/layout/orgChart1"/>
    <dgm:cxn modelId="{D2168590-B831-4598-9F8E-7EA45C8DA721}" type="presParOf" srcId="{368CE6EA-3D99-44F9-BDFD-2443F5A27DCB}" destId="{CF38A285-0C94-415D-90D5-A4834981EC5A}" srcOrd="0" destOrd="0" presId="urn:microsoft.com/office/officeart/2005/8/layout/orgChart1"/>
    <dgm:cxn modelId="{786FB78D-C28F-4B6A-A6BD-52705E37B6DD}" type="presParOf" srcId="{368CE6EA-3D99-44F9-BDFD-2443F5A27DCB}" destId="{FD64D06D-0C5D-44E4-85AA-E4752565917B}" srcOrd="1" destOrd="0" presId="urn:microsoft.com/office/officeart/2005/8/layout/orgChart1"/>
    <dgm:cxn modelId="{319AB3E5-29D4-46A6-8E1F-323F6F1B41E5}" type="presParOf" srcId="{CB4C9187-AA3D-4FAC-909B-BCBEC2163263}" destId="{EAD75ADF-E31D-4AE1-AC12-B96B0F2FB326}" srcOrd="1" destOrd="0" presId="urn:microsoft.com/office/officeart/2005/8/layout/orgChart1"/>
    <dgm:cxn modelId="{57808D47-35A4-4320-AFA5-BB057993614C}" type="presParOf" srcId="{CB4C9187-AA3D-4FAC-909B-BCBEC2163263}" destId="{F3FFBE1A-74ED-4B54-9BD5-64A1BDCED257}" srcOrd="2" destOrd="0" presId="urn:microsoft.com/office/officeart/2005/8/layout/orgChart1"/>
    <dgm:cxn modelId="{A656A31E-9834-4635-9C83-D3D93C341E6D}" type="presParOf" srcId="{C652C783-1D25-41FB-BA86-B1979E38A18D}" destId="{4F6A21DC-8E2A-42B0-81FC-DE799668B8C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AE32A5-2E6F-40B1-AB6F-AFECE5785C8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B5D5E51-B73F-4B3A-AFFD-323A482D1664}">
      <dgm:prSet phldrT="[Text]" custT="1"/>
      <dgm:spPr>
        <a:solidFill>
          <a:srgbClr val="00B0F0"/>
        </a:solidFill>
      </dgm:spPr>
      <dgm:t>
        <a:bodyPr/>
        <a:lstStyle/>
        <a:p>
          <a:r>
            <a:rPr lang="fr-CH" sz="2800" dirty="0" err="1" smtClean="0">
              <a:latin typeface="Arial" pitchFamily="34" charset="0"/>
              <a:cs typeface="Arial" pitchFamily="34" charset="0"/>
            </a:rPr>
            <a:t>Gobierno</a:t>
          </a:r>
          <a:r>
            <a:rPr lang="fr-CH" sz="2800" dirty="0" smtClean="0">
              <a:latin typeface="Arial" pitchFamily="34" charset="0"/>
              <a:cs typeface="Arial" pitchFamily="34" charset="0"/>
            </a:rPr>
            <a:t>: para la </a:t>
          </a:r>
          <a:r>
            <a:rPr lang="fr-CH" sz="2800" dirty="0" err="1" smtClean="0">
              <a:latin typeface="Arial" pitchFamily="34" charset="0"/>
              <a:cs typeface="Arial" pitchFamily="34" charset="0"/>
            </a:rPr>
            <a:t>aplicación</a:t>
          </a:r>
          <a:endParaRPr lang="en-GB" sz="2800" dirty="0">
            <a:latin typeface="Arial" pitchFamily="34" charset="0"/>
            <a:cs typeface="Arial" pitchFamily="34" charset="0"/>
          </a:endParaRPr>
        </a:p>
      </dgm:t>
    </dgm:pt>
    <dgm:pt modelId="{22BCEF2D-E2EF-47D7-ACE7-DCA014B5B7EF}" type="parTrans" cxnId="{E4BCBBE7-4CD6-4FF4-8F5E-27185C8B9794}">
      <dgm:prSet/>
      <dgm:spPr/>
      <dgm:t>
        <a:bodyPr/>
        <a:lstStyle/>
        <a:p>
          <a:endParaRPr lang="en-GB"/>
        </a:p>
      </dgm:t>
    </dgm:pt>
    <dgm:pt modelId="{301BA90C-E47D-4B78-B768-173A94132C56}" type="sibTrans" cxnId="{E4BCBBE7-4CD6-4FF4-8F5E-27185C8B9794}">
      <dgm:prSet/>
      <dgm:spPr/>
      <dgm:t>
        <a:bodyPr/>
        <a:lstStyle/>
        <a:p>
          <a:endParaRPr lang="en-GB"/>
        </a:p>
      </dgm:t>
    </dgm:pt>
    <dgm:pt modelId="{76531FA5-7093-4F1E-9354-426131BD3055}">
      <dgm:prSet phldrT="[Text]" custT="1"/>
      <dgm:spPr/>
      <dgm:t>
        <a:bodyPr/>
        <a:lstStyle/>
        <a:p>
          <a:r>
            <a:rPr lang="fr-CH" sz="2600" dirty="0" err="1" smtClean="0">
              <a:latin typeface="Arial" pitchFamily="34" charset="0"/>
              <a:cs typeface="Arial" pitchFamily="34" charset="0"/>
            </a:rPr>
            <a:t>Punto</a:t>
          </a:r>
          <a:r>
            <a:rPr lang="fr-CH" sz="2600" dirty="0" smtClean="0">
              <a:latin typeface="Arial" pitchFamily="34" charset="0"/>
              <a:cs typeface="Arial" pitchFamily="34" charset="0"/>
            </a:rPr>
            <a:t> focal</a:t>
          </a:r>
          <a:endParaRPr lang="en-GB" sz="2600" dirty="0">
            <a:latin typeface="Arial" pitchFamily="34" charset="0"/>
            <a:cs typeface="Arial" pitchFamily="34" charset="0"/>
          </a:endParaRPr>
        </a:p>
      </dgm:t>
    </dgm:pt>
    <dgm:pt modelId="{D9444797-F939-4DFD-A4DE-6C8EFB3B2B0E}" type="parTrans" cxnId="{7485E3C0-A73E-4D4F-9E33-368FC7F0C479}">
      <dgm:prSet/>
      <dgm:spPr/>
      <dgm:t>
        <a:bodyPr/>
        <a:lstStyle/>
        <a:p>
          <a:endParaRPr lang="en-GB"/>
        </a:p>
      </dgm:t>
    </dgm:pt>
    <dgm:pt modelId="{FCBED3A7-FE52-4796-9287-E472EA7BDF26}" type="sibTrans" cxnId="{7485E3C0-A73E-4D4F-9E33-368FC7F0C479}">
      <dgm:prSet/>
      <dgm:spPr/>
      <dgm:t>
        <a:bodyPr/>
        <a:lstStyle/>
        <a:p>
          <a:endParaRPr lang="en-GB"/>
        </a:p>
      </dgm:t>
    </dgm:pt>
    <dgm:pt modelId="{2D0E9F7A-F7B5-4BC2-9B8E-DA8432C9DD34}">
      <dgm:prSet phldrT="[Text]" custT="1"/>
      <dgm:spPr>
        <a:solidFill>
          <a:srgbClr val="00B0F0"/>
        </a:solidFill>
      </dgm:spPr>
      <dgm:t>
        <a:bodyPr/>
        <a:lstStyle/>
        <a:p>
          <a:r>
            <a:rPr lang="fr-CH" sz="2800" dirty="0" smtClean="0">
              <a:latin typeface="Arial" pitchFamily="34" charset="0"/>
              <a:cs typeface="Arial" pitchFamily="34" charset="0"/>
            </a:rPr>
            <a:t>Marco de </a:t>
          </a:r>
          <a:r>
            <a:rPr lang="fr-CH" sz="2800" dirty="0" err="1" smtClean="0">
              <a:latin typeface="Arial" pitchFamily="34" charset="0"/>
              <a:cs typeface="Arial" pitchFamily="34" charset="0"/>
            </a:rPr>
            <a:t>trabajo</a:t>
          </a:r>
          <a:r>
            <a:rPr lang="fr-CH" sz="2800" dirty="0" smtClean="0">
              <a:latin typeface="Arial" pitchFamily="34" charset="0"/>
              <a:cs typeface="Arial" pitchFamily="34" charset="0"/>
            </a:rPr>
            <a:t> </a:t>
          </a:r>
          <a:r>
            <a:rPr lang="fr-CH" sz="2800" dirty="0" err="1" smtClean="0">
              <a:latin typeface="Arial" pitchFamily="34" charset="0"/>
              <a:cs typeface="Arial" pitchFamily="34" charset="0"/>
            </a:rPr>
            <a:t>independiente</a:t>
          </a:r>
          <a:r>
            <a:rPr lang="fr-CH" sz="2800" dirty="0" smtClean="0">
              <a:latin typeface="Arial" pitchFamily="34" charset="0"/>
              <a:cs typeface="Arial" pitchFamily="34" charset="0"/>
            </a:rPr>
            <a:t>: para el </a:t>
          </a:r>
          <a:r>
            <a:rPr lang="fr-CH" sz="2800" b="0" dirty="0" err="1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seguimiento</a:t>
          </a:r>
          <a:endParaRPr lang="en-GB" sz="2800" b="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D8544553-CEDE-456C-80B7-C02D74821396}" type="parTrans" cxnId="{CB8BF57E-99AE-4AE5-B1A4-7FE5DDD48295}">
      <dgm:prSet/>
      <dgm:spPr/>
      <dgm:t>
        <a:bodyPr/>
        <a:lstStyle/>
        <a:p>
          <a:endParaRPr lang="en-GB"/>
        </a:p>
      </dgm:t>
    </dgm:pt>
    <dgm:pt modelId="{03695DAB-F899-4020-B51E-C3ACCFA9E496}" type="sibTrans" cxnId="{CB8BF57E-99AE-4AE5-B1A4-7FE5DDD48295}">
      <dgm:prSet/>
      <dgm:spPr/>
      <dgm:t>
        <a:bodyPr/>
        <a:lstStyle/>
        <a:p>
          <a:endParaRPr lang="en-GB"/>
        </a:p>
      </dgm:t>
    </dgm:pt>
    <dgm:pt modelId="{6E2C4B35-F56C-4BAB-A2C6-5E0664D7D2EF}">
      <dgm:prSet phldrT="[Text]" custT="1"/>
      <dgm:spPr/>
      <dgm:t>
        <a:bodyPr/>
        <a:lstStyle/>
        <a:p>
          <a:r>
            <a:rPr lang="fr-CH" sz="2600" dirty="0" err="1" smtClean="0">
              <a:latin typeface="Arial" pitchFamily="34" charset="0"/>
              <a:cs typeface="Arial" pitchFamily="34" charset="0"/>
            </a:rPr>
            <a:t>Mecanismo</a:t>
          </a:r>
          <a:r>
            <a:rPr lang="fr-CH" sz="2600" dirty="0" smtClean="0">
              <a:latin typeface="Arial" pitchFamily="34" charset="0"/>
              <a:cs typeface="Arial" pitchFamily="34" charset="0"/>
            </a:rPr>
            <a:t> de </a:t>
          </a:r>
          <a:r>
            <a:rPr lang="fr-CH" sz="2600" dirty="0" err="1" smtClean="0">
              <a:latin typeface="Arial" pitchFamily="34" charset="0"/>
              <a:cs typeface="Arial" pitchFamily="34" charset="0"/>
            </a:rPr>
            <a:t>coordinación</a:t>
          </a:r>
          <a:r>
            <a:rPr lang="fr-CH" sz="2600" dirty="0" smtClean="0">
              <a:latin typeface="Arial" pitchFamily="34" charset="0"/>
              <a:cs typeface="Arial" pitchFamily="34" charset="0"/>
            </a:rPr>
            <a:t> (</a:t>
          </a:r>
          <a:r>
            <a:rPr lang="fr-CH" sz="2600" dirty="0" err="1" smtClean="0">
              <a:latin typeface="Arial" pitchFamily="34" charset="0"/>
              <a:cs typeface="Arial" pitchFamily="34" charset="0"/>
            </a:rPr>
            <a:t>facultativo</a:t>
          </a:r>
          <a:r>
            <a:rPr lang="fr-CH" sz="2600" dirty="0" smtClean="0">
              <a:latin typeface="Arial" pitchFamily="34" charset="0"/>
              <a:cs typeface="Arial" pitchFamily="34" charset="0"/>
            </a:rPr>
            <a:t>)</a:t>
          </a:r>
          <a:endParaRPr lang="en-GB" sz="2600" dirty="0">
            <a:latin typeface="Arial" pitchFamily="34" charset="0"/>
            <a:cs typeface="Arial" pitchFamily="34" charset="0"/>
          </a:endParaRPr>
        </a:p>
      </dgm:t>
    </dgm:pt>
    <dgm:pt modelId="{95CE23A0-45F6-4486-A448-AC810C227493}" type="parTrans" cxnId="{4B2A3623-DD98-479F-8ED8-20DD524E3DA3}">
      <dgm:prSet/>
      <dgm:spPr/>
      <dgm:t>
        <a:bodyPr/>
        <a:lstStyle/>
        <a:p>
          <a:endParaRPr lang="en-GB"/>
        </a:p>
      </dgm:t>
    </dgm:pt>
    <dgm:pt modelId="{4DEB183D-8A14-40FC-8A15-E51A10C6A99C}" type="sibTrans" cxnId="{4B2A3623-DD98-479F-8ED8-20DD524E3DA3}">
      <dgm:prSet/>
      <dgm:spPr/>
      <dgm:t>
        <a:bodyPr/>
        <a:lstStyle/>
        <a:p>
          <a:endParaRPr lang="en-GB"/>
        </a:p>
      </dgm:t>
    </dgm:pt>
    <dgm:pt modelId="{B1457DE0-645E-45DB-8837-853DF6C35774}">
      <dgm:prSet phldrT="[Text]" custT="1"/>
      <dgm:spPr/>
      <dgm:t>
        <a:bodyPr/>
        <a:lstStyle/>
        <a:p>
          <a:r>
            <a:rPr lang="fr-CH" sz="2600" dirty="0" smtClean="0">
              <a:latin typeface="Arial" pitchFamily="34" charset="0"/>
              <a:cs typeface="Arial" pitchFamily="34" charset="0"/>
            </a:rPr>
            <a:t>Marco de </a:t>
          </a:r>
          <a:r>
            <a:rPr lang="fr-CH" sz="2600" dirty="0" err="1" smtClean="0">
              <a:latin typeface="Arial" pitchFamily="34" charset="0"/>
              <a:cs typeface="Arial" pitchFamily="34" charset="0"/>
            </a:rPr>
            <a:t>trabajo</a:t>
          </a:r>
          <a:r>
            <a:rPr lang="fr-CH" sz="2600" dirty="0" smtClean="0">
              <a:latin typeface="Arial" pitchFamily="34" charset="0"/>
              <a:cs typeface="Arial" pitchFamily="34" charset="0"/>
            </a:rPr>
            <a:t> </a:t>
          </a:r>
          <a:r>
            <a:rPr lang="fr-CH" sz="2600" dirty="0" err="1" smtClean="0">
              <a:latin typeface="Arial" pitchFamily="34" charset="0"/>
              <a:cs typeface="Arial" pitchFamily="34" charset="0"/>
            </a:rPr>
            <a:t>nacional</a:t>
          </a:r>
          <a:r>
            <a:rPr lang="fr-CH" sz="2600" dirty="0" smtClean="0">
              <a:latin typeface="Arial" pitchFamily="34" charset="0"/>
              <a:cs typeface="Arial" pitchFamily="34" charset="0"/>
            </a:rPr>
            <a:t> para la </a:t>
          </a:r>
          <a:r>
            <a:rPr lang="fr-CH" sz="2600" dirty="0" err="1" smtClean="0">
              <a:latin typeface="Arial" pitchFamily="34" charset="0"/>
              <a:cs typeface="Arial" pitchFamily="34" charset="0"/>
            </a:rPr>
            <a:t>aplicación</a:t>
          </a:r>
          <a:r>
            <a:rPr lang="fr-CH" sz="2600" dirty="0" smtClean="0">
              <a:latin typeface="Arial" pitchFamily="34" charset="0"/>
              <a:cs typeface="Arial" pitchFamily="34" charset="0"/>
            </a:rPr>
            <a:t> y el </a:t>
          </a:r>
          <a:r>
            <a:rPr lang="fr-CH" sz="2600" b="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seguimiento</a:t>
          </a:r>
          <a:endParaRPr lang="en-GB" sz="2600" b="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83A8C9E1-A703-42AA-AAFC-0757BD9CACB4}" type="parTrans" cxnId="{FE6978B9-1401-4A02-8EEF-F4DFFC5D97E1}">
      <dgm:prSet/>
      <dgm:spPr/>
      <dgm:t>
        <a:bodyPr/>
        <a:lstStyle/>
        <a:p>
          <a:endParaRPr lang="en-GB"/>
        </a:p>
      </dgm:t>
    </dgm:pt>
    <dgm:pt modelId="{A859AA3E-9B97-4ECE-8CFA-9AC58FF61F2C}" type="sibTrans" cxnId="{FE6978B9-1401-4A02-8EEF-F4DFFC5D97E1}">
      <dgm:prSet/>
      <dgm:spPr/>
      <dgm:t>
        <a:bodyPr/>
        <a:lstStyle/>
        <a:p>
          <a:endParaRPr lang="en-GB"/>
        </a:p>
      </dgm:t>
    </dgm:pt>
    <dgm:pt modelId="{010721FB-6AE1-4D02-B42B-2D1FAB2455B7}">
      <dgm:prSet phldrT="[Text]" custT="1"/>
      <dgm:spPr/>
      <dgm:t>
        <a:bodyPr/>
        <a:lstStyle/>
        <a:p>
          <a:r>
            <a:rPr lang="fr-CH" sz="2600" dirty="0" smtClean="0">
              <a:latin typeface="Arial" pitchFamily="34" charset="0"/>
              <a:cs typeface="Arial" pitchFamily="34" charset="0"/>
            </a:rPr>
            <a:t>Sociedad civil </a:t>
          </a:r>
          <a:endParaRPr lang="en-GB" sz="2600" dirty="0">
            <a:latin typeface="Arial" pitchFamily="34" charset="0"/>
            <a:cs typeface="Arial" pitchFamily="34" charset="0"/>
          </a:endParaRPr>
        </a:p>
      </dgm:t>
    </dgm:pt>
    <dgm:pt modelId="{53C644FE-FE35-44BC-8A74-4456D0FF849F}" type="parTrans" cxnId="{C028F316-593F-4C82-8641-53B1C64EE433}">
      <dgm:prSet/>
      <dgm:spPr/>
      <dgm:t>
        <a:bodyPr/>
        <a:lstStyle/>
        <a:p>
          <a:endParaRPr lang="en-GB"/>
        </a:p>
      </dgm:t>
    </dgm:pt>
    <dgm:pt modelId="{7DF91FE7-70C7-45FD-995F-111F7921B9D3}" type="sibTrans" cxnId="{C028F316-593F-4C82-8641-53B1C64EE433}">
      <dgm:prSet/>
      <dgm:spPr/>
      <dgm:t>
        <a:bodyPr/>
        <a:lstStyle/>
        <a:p>
          <a:endParaRPr lang="en-GB"/>
        </a:p>
      </dgm:t>
    </dgm:pt>
    <dgm:pt modelId="{1B265B41-73C7-42E7-BC81-B069A956696F}" type="pres">
      <dgm:prSet presAssocID="{BEAE32A5-2E6F-40B1-AB6F-AFECE5785C8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99B1051-4A4C-41FB-AF30-0CB62416DB80}" type="pres">
      <dgm:prSet presAssocID="{7B5D5E51-B73F-4B3A-AFFD-323A482D166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421FD2C-DA71-4F36-8306-210210DF4675}" type="pres">
      <dgm:prSet presAssocID="{7B5D5E51-B73F-4B3A-AFFD-323A482D1664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44CA93-01A5-4693-B123-A88119B387B1}" type="pres">
      <dgm:prSet presAssocID="{2D0E9F7A-F7B5-4BC2-9B8E-DA8432C9DD3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179D7C-8D30-4054-9459-CE0E33D69499}" type="pres">
      <dgm:prSet presAssocID="{2D0E9F7A-F7B5-4BC2-9B8E-DA8432C9DD3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68B3BAB-47F3-4A4C-BAE6-50F6FE11DAE6}" type="presOf" srcId="{2D0E9F7A-F7B5-4BC2-9B8E-DA8432C9DD34}" destId="{3744CA93-01A5-4693-B123-A88119B387B1}" srcOrd="0" destOrd="0" presId="urn:microsoft.com/office/officeart/2005/8/layout/vList2"/>
    <dgm:cxn modelId="{AE66A9AA-6341-4BFB-8024-2B38C2FE2A2A}" type="presOf" srcId="{B1457DE0-645E-45DB-8837-853DF6C35774}" destId="{DA179D7C-8D30-4054-9459-CE0E33D69499}" srcOrd="0" destOrd="0" presId="urn:microsoft.com/office/officeart/2005/8/layout/vList2"/>
    <dgm:cxn modelId="{C028F316-593F-4C82-8641-53B1C64EE433}" srcId="{2D0E9F7A-F7B5-4BC2-9B8E-DA8432C9DD34}" destId="{010721FB-6AE1-4D02-B42B-2D1FAB2455B7}" srcOrd="1" destOrd="0" parTransId="{53C644FE-FE35-44BC-8A74-4456D0FF849F}" sibTransId="{7DF91FE7-70C7-45FD-995F-111F7921B9D3}"/>
    <dgm:cxn modelId="{FE6978B9-1401-4A02-8EEF-F4DFFC5D97E1}" srcId="{2D0E9F7A-F7B5-4BC2-9B8E-DA8432C9DD34}" destId="{B1457DE0-645E-45DB-8837-853DF6C35774}" srcOrd="0" destOrd="0" parTransId="{83A8C9E1-A703-42AA-AAFC-0757BD9CACB4}" sibTransId="{A859AA3E-9B97-4ECE-8CFA-9AC58FF61F2C}"/>
    <dgm:cxn modelId="{4B2A3623-DD98-479F-8ED8-20DD524E3DA3}" srcId="{7B5D5E51-B73F-4B3A-AFFD-323A482D1664}" destId="{6E2C4B35-F56C-4BAB-A2C6-5E0664D7D2EF}" srcOrd="1" destOrd="0" parTransId="{95CE23A0-45F6-4486-A448-AC810C227493}" sibTransId="{4DEB183D-8A14-40FC-8A15-E51A10C6A99C}"/>
    <dgm:cxn modelId="{3E69585F-288C-4593-9B61-538EB5A5BD24}" type="presOf" srcId="{76531FA5-7093-4F1E-9354-426131BD3055}" destId="{3421FD2C-DA71-4F36-8306-210210DF4675}" srcOrd="0" destOrd="0" presId="urn:microsoft.com/office/officeart/2005/8/layout/vList2"/>
    <dgm:cxn modelId="{E2386F42-CB2D-4236-AD8A-473269EAEE7A}" type="presOf" srcId="{010721FB-6AE1-4D02-B42B-2D1FAB2455B7}" destId="{DA179D7C-8D30-4054-9459-CE0E33D69499}" srcOrd="0" destOrd="1" presId="urn:microsoft.com/office/officeart/2005/8/layout/vList2"/>
    <dgm:cxn modelId="{54771631-C323-4E55-919E-510252AE2445}" type="presOf" srcId="{BEAE32A5-2E6F-40B1-AB6F-AFECE5785C85}" destId="{1B265B41-73C7-42E7-BC81-B069A956696F}" srcOrd="0" destOrd="0" presId="urn:microsoft.com/office/officeart/2005/8/layout/vList2"/>
    <dgm:cxn modelId="{7485E3C0-A73E-4D4F-9E33-368FC7F0C479}" srcId="{7B5D5E51-B73F-4B3A-AFFD-323A482D1664}" destId="{76531FA5-7093-4F1E-9354-426131BD3055}" srcOrd="0" destOrd="0" parTransId="{D9444797-F939-4DFD-A4DE-6C8EFB3B2B0E}" sibTransId="{FCBED3A7-FE52-4796-9287-E472EA7BDF26}"/>
    <dgm:cxn modelId="{CB8BF57E-99AE-4AE5-B1A4-7FE5DDD48295}" srcId="{BEAE32A5-2E6F-40B1-AB6F-AFECE5785C85}" destId="{2D0E9F7A-F7B5-4BC2-9B8E-DA8432C9DD34}" srcOrd="1" destOrd="0" parTransId="{D8544553-CEDE-456C-80B7-C02D74821396}" sibTransId="{03695DAB-F899-4020-B51E-C3ACCFA9E496}"/>
    <dgm:cxn modelId="{4C2F4095-A385-43B7-AE81-B2D5114108F8}" type="presOf" srcId="{7B5D5E51-B73F-4B3A-AFFD-323A482D1664}" destId="{599B1051-4A4C-41FB-AF30-0CB62416DB80}" srcOrd="0" destOrd="0" presId="urn:microsoft.com/office/officeart/2005/8/layout/vList2"/>
    <dgm:cxn modelId="{888F370D-A734-439E-95A4-8BCEC1D52DB9}" type="presOf" srcId="{6E2C4B35-F56C-4BAB-A2C6-5E0664D7D2EF}" destId="{3421FD2C-DA71-4F36-8306-210210DF4675}" srcOrd="0" destOrd="1" presId="urn:microsoft.com/office/officeart/2005/8/layout/vList2"/>
    <dgm:cxn modelId="{E4BCBBE7-4CD6-4FF4-8F5E-27185C8B9794}" srcId="{BEAE32A5-2E6F-40B1-AB6F-AFECE5785C85}" destId="{7B5D5E51-B73F-4B3A-AFFD-323A482D1664}" srcOrd="0" destOrd="0" parTransId="{22BCEF2D-E2EF-47D7-ACE7-DCA014B5B7EF}" sibTransId="{301BA90C-E47D-4B78-B768-173A94132C56}"/>
    <dgm:cxn modelId="{F2EAB82E-4BB3-44DD-99DA-737BF42C7809}" type="presParOf" srcId="{1B265B41-73C7-42E7-BC81-B069A956696F}" destId="{599B1051-4A4C-41FB-AF30-0CB62416DB80}" srcOrd="0" destOrd="0" presId="urn:microsoft.com/office/officeart/2005/8/layout/vList2"/>
    <dgm:cxn modelId="{27655C2C-3288-4688-B47D-D05FFD933F9B}" type="presParOf" srcId="{1B265B41-73C7-42E7-BC81-B069A956696F}" destId="{3421FD2C-DA71-4F36-8306-210210DF4675}" srcOrd="1" destOrd="0" presId="urn:microsoft.com/office/officeart/2005/8/layout/vList2"/>
    <dgm:cxn modelId="{DD01D0CB-7551-4AA8-8371-E4D304224480}" type="presParOf" srcId="{1B265B41-73C7-42E7-BC81-B069A956696F}" destId="{3744CA93-01A5-4693-B123-A88119B387B1}" srcOrd="2" destOrd="0" presId="urn:microsoft.com/office/officeart/2005/8/layout/vList2"/>
    <dgm:cxn modelId="{71E66D25-217D-41E6-8A94-170E81E34DFF}" type="presParOf" srcId="{1B265B41-73C7-42E7-BC81-B069A956696F}" destId="{DA179D7C-8D30-4054-9459-CE0E33D6949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108136-D0A0-4475-8F9B-216ADBD905B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9E0DFBF-A27B-43AD-86FC-F52B36216D84}">
      <dgm:prSet phldrT="[Text]"/>
      <dgm:spPr>
        <a:solidFill>
          <a:srgbClr val="00B0F0"/>
        </a:solidFill>
      </dgm:spPr>
      <dgm:t>
        <a:bodyPr/>
        <a:lstStyle/>
        <a:p>
          <a:r>
            <a:rPr lang="fr-CH" dirty="0" smtClean="0"/>
            <a:t>Comité de los </a:t>
          </a:r>
          <a:r>
            <a:rPr lang="fr-CH" dirty="0" err="1" smtClean="0"/>
            <a:t>Derechos</a:t>
          </a:r>
          <a:r>
            <a:rPr lang="fr-CH" dirty="0" smtClean="0"/>
            <a:t> de las </a:t>
          </a:r>
          <a:r>
            <a:rPr lang="fr-CH" dirty="0" err="1" smtClean="0"/>
            <a:t>Personas</a:t>
          </a:r>
          <a:r>
            <a:rPr lang="fr-CH" dirty="0" smtClean="0"/>
            <a:t> con </a:t>
          </a:r>
          <a:r>
            <a:rPr lang="fr-CH" dirty="0" err="1" smtClean="0"/>
            <a:t>Discapacidad</a:t>
          </a:r>
          <a:endParaRPr lang="en-GB" dirty="0"/>
        </a:p>
      </dgm:t>
    </dgm:pt>
    <dgm:pt modelId="{E83C09F1-B5D0-4F93-805D-61B1C2ABFCDC}" type="parTrans" cxnId="{0FEB6293-675C-4693-9C42-7EFD88819B13}">
      <dgm:prSet/>
      <dgm:spPr/>
      <dgm:t>
        <a:bodyPr/>
        <a:lstStyle/>
        <a:p>
          <a:endParaRPr lang="en-GB"/>
        </a:p>
      </dgm:t>
    </dgm:pt>
    <dgm:pt modelId="{51D7C80A-8ED9-41DA-A70A-7709AD0C621C}" type="sibTrans" cxnId="{0FEB6293-675C-4693-9C42-7EFD88819B13}">
      <dgm:prSet/>
      <dgm:spPr/>
      <dgm:t>
        <a:bodyPr/>
        <a:lstStyle/>
        <a:p>
          <a:endParaRPr lang="en-GB"/>
        </a:p>
      </dgm:t>
    </dgm:pt>
    <dgm:pt modelId="{5CFC35A6-C285-43FB-B90A-30EE6008CB3F}">
      <dgm:prSet phldrT="[Text]"/>
      <dgm:spPr>
        <a:solidFill>
          <a:srgbClr val="92D050"/>
        </a:solidFill>
      </dgm:spPr>
      <dgm:t>
        <a:bodyPr/>
        <a:lstStyle/>
        <a:p>
          <a:r>
            <a:rPr lang="fr-CH" dirty="0" smtClean="0"/>
            <a:t>Informes </a:t>
          </a:r>
          <a:r>
            <a:rPr lang="fr-CH" dirty="0" err="1" smtClean="0"/>
            <a:t>del</a:t>
          </a:r>
          <a:r>
            <a:rPr lang="fr-CH" dirty="0" smtClean="0"/>
            <a:t> </a:t>
          </a:r>
          <a:r>
            <a:rPr lang="fr-CH" dirty="0" err="1" smtClean="0"/>
            <a:t>Estado</a:t>
          </a:r>
          <a:endParaRPr lang="en-GB" dirty="0"/>
        </a:p>
      </dgm:t>
    </dgm:pt>
    <dgm:pt modelId="{C5BE2DD4-A06A-40D9-9236-B3731A4FEAC9}" type="parTrans" cxnId="{883CA423-0F41-41F9-8373-BD666A17853F}">
      <dgm:prSet/>
      <dgm:spPr/>
      <dgm:t>
        <a:bodyPr/>
        <a:lstStyle/>
        <a:p>
          <a:endParaRPr lang="en-GB"/>
        </a:p>
      </dgm:t>
    </dgm:pt>
    <dgm:pt modelId="{878436CB-AEB7-42B3-B503-11B4DAB4ABCA}" type="sibTrans" cxnId="{883CA423-0F41-41F9-8373-BD666A17853F}">
      <dgm:prSet/>
      <dgm:spPr/>
      <dgm:t>
        <a:bodyPr/>
        <a:lstStyle/>
        <a:p>
          <a:endParaRPr lang="en-GB"/>
        </a:p>
      </dgm:t>
    </dgm:pt>
    <dgm:pt modelId="{5A893902-209C-46C3-9930-3E8324AA03CE}">
      <dgm:prSet phldrT="[Text]"/>
      <dgm:spPr>
        <a:solidFill>
          <a:srgbClr val="FFC000"/>
        </a:solidFill>
      </dgm:spPr>
      <dgm:t>
        <a:bodyPr/>
        <a:lstStyle/>
        <a:p>
          <a:r>
            <a:rPr lang="fr-CH" dirty="0" err="1" smtClean="0"/>
            <a:t>Protocolo</a:t>
          </a:r>
          <a:r>
            <a:rPr lang="fr-CH" dirty="0" smtClean="0"/>
            <a:t> </a:t>
          </a:r>
          <a:r>
            <a:rPr lang="fr-CH" dirty="0" err="1" smtClean="0"/>
            <a:t>Facultativo</a:t>
          </a:r>
          <a:r>
            <a:rPr lang="fr-CH" dirty="0" smtClean="0"/>
            <a:t> de la </a:t>
          </a:r>
          <a:r>
            <a:rPr lang="fr-CH" dirty="0" err="1" smtClean="0"/>
            <a:t>Convención</a:t>
          </a:r>
          <a:endParaRPr lang="en-GB" dirty="0"/>
        </a:p>
      </dgm:t>
    </dgm:pt>
    <dgm:pt modelId="{D6A2BFFF-700C-4650-A746-E69E46CD51E0}" type="parTrans" cxnId="{E62C976C-13E3-4937-952B-110B87471DF4}">
      <dgm:prSet/>
      <dgm:spPr/>
      <dgm:t>
        <a:bodyPr/>
        <a:lstStyle/>
        <a:p>
          <a:endParaRPr lang="en-GB"/>
        </a:p>
      </dgm:t>
    </dgm:pt>
    <dgm:pt modelId="{647ECC0F-5BB6-4A45-99C2-6B5DAC48E082}" type="sibTrans" cxnId="{E62C976C-13E3-4937-952B-110B87471DF4}">
      <dgm:prSet/>
      <dgm:spPr/>
      <dgm:t>
        <a:bodyPr/>
        <a:lstStyle/>
        <a:p>
          <a:endParaRPr lang="en-GB"/>
        </a:p>
      </dgm:t>
    </dgm:pt>
    <dgm:pt modelId="{75CAB259-969F-4BAE-898F-BDDEC27651D1}">
      <dgm:prSet phldrT="[Text]"/>
      <dgm:spPr>
        <a:solidFill>
          <a:srgbClr val="FFC000"/>
        </a:solidFill>
      </dgm:spPr>
      <dgm:t>
        <a:bodyPr/>
        <a:lstStyle/>
        <a:p>
          <a:r>
            <a:rPr lang="fr-CH" dirty="0" err="1" smtClean="0"/>
            <a:t>Comunicaciones</a:t>
          </a:r>
          <a:endParaRPr lang="en-GB" dirty="0"/>
        </a:p>
      </dgm:t>
    </dgm:pt>
    <dgm:pt modelId="{9DB22AEB-D5B2-4E29-88AC-E0A9BC2EA96F}" type="parTrans" cxnId="{A8185B80-FB9B-4DDC-A16F-7CA996079D82}">
      <dgm:prSet/>
      <dgm:spPr/>
      <dgm:t>
        <a:bodyPr/>
        <a:lstStyle/>
        <a:p>
          <a:endParaRPr lang="en-GB"/>
        </a:p>
      </dgm:t>
    </dgm:pt>
    <dgm:pt modelId="{BBE804E7-A54B-4B6F-8D4C-FDBD0C86CABD}" type="sibTrans" cxnId="{A8185B80-FB9B-4DDC-A16F-7CA996079D82}">
      <dgm:prSet/>
      <dgm:spPr/>
      <dgm:t>
        <a:bodyPr/>
        <a:lstStyle/>
        <a:p>
          <a:endParaRPr lang="en-GB"/>
        </a:p>
      </dgm:t>
    </dgm:pt>
    <dgm:pt modelId="{93FED9AE-FCBD-41B6-A1BB-64A63047096C}">
      <dgm:prSet/>
      <dgm:spPr>
        <a:solidFill>
          <a:srgbClr val="FFC000"/>
        </a:solidFill>
      </dgm:spPr>
      <dgm:t>
        <a:bodyPr/>
        <a:lstStyle/>
        <a:p>
          <a:r>
            <a:rPr lang="fr-CH" dirty="0" err="1" smtClean="0"/>
            <a:t>Investigaciones</a:t>
          </a:r>
          <a:endParaRPr lang="en-GB" dirty="0"/>
        </a:p>
      </dgm:t>
    </dgm:pt>
    <dgm:pt modelId="{22A70179-E400-4392-8B65-4CC0C4916844}" type="parTrans" cxnId="{361CB304-8B94-48BE-96F0-E21B23C21DBD}">
      <dgm:prSet/>
      <dgm:spPr/>
      <dgm:t>
        <a:bodyPr/>
        <a:lstStyle/>
        <a:p>
          <a:endParaRPr lang="en-GB"/>
        </a:p>
      </dgm:t>
    </dgm:pt>
    <dgm:pt modelId="{8A52EB58-807B-4F57-823B-18F01F015168}" type="sibTrans" cxnId="{361CB304-8B94-48BE-96F0-E21B23C21DBD}">
      <dgm:prSet/>
      <dgm:spPr/>
      <dgm:t>
        <a:bodyPr/>
        <a:lstStyle/>
        <a:p>
          <a:endParaRPr lang="en-GB"/>
        </a:p>
      </dgm:t>
    </dgm:pt>
    <dgm:pt modelId="{63A1758C-8960-4CB0-9C18-FFCDAF80C9C6}">
      <dgm:prSet/>
      <dgm:spPr>
        <a:solidFill>
          <a:srgbClr val="92D050"/>
        </a:solidFill>
      </dgm:spPr>
      <dgm:t>
        <a:bodyPr/>
        <a:lstStyle/>
        <a:p>
          <a:r>
            <a:rPr lang="fr-CH" dirty="0" err="1" smtClean="0"/>
            <a:t>Observaciones</a:t>
          </a:r>
          <a:r>
            <a:rPr lang="fr-CH" dirty="0" smtClean="0"/>
            <a:t> </a:t>
          </a:r>
          <a:r>
            <a:rPr lang="fr-CH" dirty="0" err="1" smtClean="0"/>
            <a:t>generales</a:t>
          </a:r>
          <a:r>
            <a:rPr lang="fr-CH" dirty="0" smtClean="0"/>
            <a:t> </a:t>
          </a:r>
          <a:r>
            <a:rPr lang="fr-CH" dirty="0" err="1" smtClean="0"/>
            <a:t>Observaciones</a:t>
          </a:r>
          <a:r>
            <a:rPr lang="fr-CH" dirty="0" smtClean="0"/>
            <a:t> </a:t>
          </a:r>
          <a:r>
            <a:rPr lang="fr-CH" dirty="0" err="1" smtClean="0"/>
            <a:t>definitivas</a:t>
          </a:r>
          <a:r>
            <a:rPr lang="fr-CH" dirty="0" smtClean="0"/>
            <a:t/>
          </a:r>
          <a:br>
            <a:rPr lang="fr-CH" dirty="0" smtClean="0"/>
          </a:br>
          <a:endParaRPr lang="en-GB" dirty="0"/>
        </a:p>
      </dgm:t>
    </dgm:pt>
    <dgm:pt modelId="{45A44608-9F43-4FB6-B144-170349554475}" type="parTrans" cxnId="{9176FE48-6E1F-465F-8399-3F5AE9E91F3E}">
      <dgm:prSet/>
      <dgm:spPr/>
      <dgm:t>
        <a:bodyPr/>
        <a:lstStyle/>
        <a:p>
          <a:endParaRPr lang="en-GB"/>
        </a:p>
      </dgm:t>
    </dgm:pt>
    <dgm:pt modelId="{C058D14D-9DD6-46BC-A6B6-A4B13F8B8B42}" type="sibTrans" cxnId="{9176FE48-6E1F-465F-8399-3F5AE9E91F3E}">
      <dgm:prSet/>
      <dgm:spPr/>
      <dgm:t>
        <a:bodyPr/>
        <a:lstStyle/>
        <a:p>
          <a:endParaRPr lang="en-GB"/>
        </a:p>
      </dgm:t>
    </dgm:pt>
    <dgm:pt modelId="{4F80D335-117D-40BB-BB73-0D94DB6220D5}" type="pres">
      <dgm:prSet presAssocID="{70108136-D0A0-4475-8F9B-216ADBD905B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F1D5DC1-78B5-4A66-87C7-0B758D53EB48}" type="pres">
      <dgm:prSet presAssocID="{39E0DFBF-A27B-43AD-86FC-F52B36216D84}" presName="root1" presStyleCnt="0"/>
      <dgm:spPr/>
    </dgm:pt>
    <dgm:pt modelId="{82493D31-AF89-47BC-AF6C-18B852AEE530}" type="pres">
      <dgm:prSet presAssocID="{39E0DFBF-A27B-43AD-86FC-F52B36216D8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BE77C26-EAD0-479D-BEA6-AB0F8445A440}" type="pres">
      <dgm:prSet presAssocID="{39E0DFBF-A27B-43AD-86FC-F52B36216D84}" presName="level2hierChild" presStyleCnt="0"/>
      <dgm:spPr/>
    </dgm:pt>
    <dgm:pt modelId="{CB49AEA3-1A71-43F0-8263-040447AA11E2}" type="pres">
      <dgm:prSet presAssocID="{C5BE2DD4-A06A-40D9-9236-B3731A4FEAC9}" presName="conn2-1" presStyleLbl="parChTrans1D2" presStyleIdx="0" presStyleCnt="3"/>
      <dgm:spPr/>
      <dgm:t>
        <a:bodyPr/>
        <a:lstStyle/>
        <a:p>
          <a:endParaRPr lang="en-GB"/>
        </a:p>
      </dgm:t>
    </dgm:pt>
    <dgm:pt modelId="{E29C96E8-2CCF-4E90-920E-4FC9694DE060}" type="pres">
      <dgm:prSet presAssocID="{C5BE2DD4-A06A-40D9-9236-B3731A4FEAC9}" presName="connTx" presStyleLbl="parChTrans1D2" presStyleIdx="0" presStyleCnt="3"/>
      <dgm:spPr/>
      <dgm:t>
        <a:bodyPr/>
        <a:lstStyle/>
        <a:p>
          <a:endParaRPr lang="en-GB"/>
        </a:p>
      </dgm:t>
    </dgm:pt>
    <dgm:pt modelId="{BA93B3F4-879E-4D66-B1F3-5B9A1B06C76B}" type="pres">
      <dgm:prSet presAssocID="{5CFC35A6-C285-43FB-B90A-30EE6008CB3F}" presName="root2" presStyleCnt="0"/>
      <dgm:spPr/>
    </dgm:pt>
    <dgm:pt modelId="{05A1BB28-EB90-42EC-9AC7-A2B14DDD7053}" type="pres">
      <dgm:prSet presAssocID="{5CFC35A6-C285-43FB-B90A-30EE6008CB3F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7E3D34D-1931-4AEB-9453-72F02C76B480}" type="pres">
      <dgm:prSet presAssocID="{5CFC35A6-C285-43FB-B90A-30EE6008CB3F}" presName="level3hierChild" presStyleCnt="0"/>
      <dgm:spPr/>
    </dgm:pt>
    <dgm:pt modelId="{E5D23FD7-7A9B-41B1-BF33-1B160DB152D1}" type="pres">
      <dgm:prSet presAssocID="{45A44608-9F43-4FB6-B144-170349554475}" presName="conn2-1" presStyleLbl="parChTrans1D2" presStyleIdx="1" presStyleCnt="3"/>
      <dgm:spPr/>
      <dgm:t>
        <a:bodyPr/>
        <a:lstStyle/>
        <a:p>
          <a:endParaRPr lang="en-GB"/>
        </a:p>
      </dgm:t>
    </dgm:pt>
    <dgm:pt modelId="{C6C05160-7424-4625-985C-745DF16D8E32}" type="pres">
      <dgm:prSet presAssocID="{45A44608-9F43-4FB6-B144-170349554475}" presName="connTx" presStyleLbl="parChTrans1D2" presStyleIdx="1" presStyleCnt="3"/>
      <dgm:spPr/>
      <dgm:t>
        <a:bodyPr/>
        <a:lstStyle/>
        <a:p>
          <a:endParaRPr lang="en-GB"/>
        </a:p>
      </dgm:t>
    </dgm:pt>
    <dgm:pt modelId="{F0FAB23E-DC5B-45FD-BAF9-D9E9405D4646}" type="pres">
      <dgm:prSet presAssocID="{63A1758C-8960-4CB0-9C18-FFCDAF80C9C6}" presName="root2" presStyleCnt="0"/>
      <dgm:spPr/>
    </dgm:pt>
    <dgm:pt modelId="{C263D153-2E80-46C5-8769-3885BC30ADF8}" type="pres">
      <dgm:prSet presAssocID="{63A1758C-8960-4CB0-9C18-FFCDAF80C9C6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CD68CBC-ED28-41C5-8322-7F40000EC195}" type="pres">
      <dgm:prSet presAssocID="{63A1758C-8960-4CB0-9C18-FFCDAF80C9C6}" presName="level3hierChild" presStyleCnt="0"/>
      <dgm:spPr/>
    </dgm:pt>
    <dgm:pt modelId="{A69F30D7-07BC-4874-925A-751F80FED0E6}" type="pres">
      <dgm:prSet presAssocID="{D6A2BFFF-700C-4650-A746-E69E46CD51E0}" presName="conn2-1" presStyleLbl="parChTrans1D2" presStyleIdx="2" presStyleCnt="3"/>
      <dgm:spPr/>
      <dgm:t>
        <a:bodyPr/>
        <a:lstStyle/>
        <a:p>
          <a:endParaRPr lang="en-GB"/>
        </a:p>
      </dgm:t>
    </dgm:pt>
    <dgm:pt modelId="{23A73EF7-6CDF-4B23-B5A6-35B61FAE0895}" type="pres">
      <dgm:prSet presAssocID="{D6A2BFFF-700C-4650-A746-E69E46CD51E0}" presName="connTx" presStyleLbl="parChTrans1D2" presStyleIdx="2" presStyleCnt="3"/>
      <dgm:spPr/>
      <dgm:t>
        <a:bodyPr/>
        <a:lstStyle/>
        <a:p>
          <a:endParaRPr lang="en-GB"/>
        </a:p>
      </dgm:t>
    </dgm:pt>
    <dgm:pt modelId="{8A47405E-764E-4440-91A4-CA2357F364C8}" type="pres">
      <dgm:prSet presAssocID="{5A893902-209C-46C3-9930-3E8324AA03CE}" presName="root2" presStyleCnt="0"/>
      <dgm:spPr/>
    </dgm:pt>
    <dgm:pt modelId="{2891D886-525D-4FE9-9DB1-9A6BA4FCDDF1}" type="pres">
      <dgm:prSet presAssocID="{5A893902-209C-46C3-9930-3E8324AA03CE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AE7562A-7A55-44FD-9043-0174C7EB0079}" type="pres">
      <dgm:prSet presAssocID="{5A893902-209C-46C3-9930-3E8324AA03CE}" presName="level3hierChild" presStyleCnt="0"/>
      <dgm:spPr/>
    </dgm:pt>
    <dgm:pt modelId="{A7C8DEF0-7FAC-4A39-9C67-DD323ABF2A6A}" type="pres">
      <dgm:prSet presAssocID="{9DB22AEB-D5B2-4E29-88AC-E0A9BC2EA96F}" presName="conn2-1" presStyleLbl="parChTrans1D3" presStyleIdx="0" presStyleCnt="2"/>
      <dgm:spPr/>
      <dgm:t>
        <a:bodyPr/>
        <a:lstStyle/>
        <a:p>
          <a:endParaRPr lang="en-GB"/>
        </a:p>
      </dgm:t>
    </dgm:pt>
    <dgm:pt modelId="{50A8030B-B35B-4D9F-B782-1D635D902AA9}" type="pres">
      <dgm:prSet presAssocID="{9DB22AEB-D5B2-4E29-88AC-E0A9BC2EA96F}" presName="connTx" presStyleLbl="parChTrans1D3" presStyleIdx="0" presStyleCnt="2"/>
      <dgm:spPr/>
      <dgm:t>
        <a:bodyPr/>
        <a:lstStyle/>
        <a:p>
          <a:endParaRPr lang="en-GB"/>
        </a:p>
      </dgm:t>
    </dgm:pt>
    <dgm:pt modelId="{6E262DB3-3420-41B8-823A-A7B29BE787A9}" type="pres">
      <dgm:prSet presAssocID="{75CAB259-969F-4BAE-898F-BDDEC27651D1}" presName="root2" presStyleCnt="0"/>
      <dgm:spPr/>
    </dgm:pt>
    <dgm:pt modelId="{D3CFED0D-86F4-43D0-B3CF-D697DBAAC773}" type="pres">
      <dgm:prSet presAssocID="{75CAB259-969F-4BAE-898F-BDDEC27651D1}" presName="LevelTwoTextNod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8F9D5A2-AF95-4E91-B128-006A8EA526EA}" type="pres">
      <dgm:prSet presAssocID="{75CAB259-969F-4BAE-898F-BDDEC27651D1}" presName="level3hierChild" presStyleCnt="0"/>
      <dgm:spPr/>
    </dgm:pt>
    <dgm:pt modelId="{A3FF6233-23F7-4DE9-8CF2-47D8C5508D01}" type="pres">
      <dgm:prSet presAssocID="{22A70179-E400-4392-8B65-4CC0C4916844}" presName="conn2-1" presStyleLbl="parChTrans1D3" presStyleIdx="1" presStyleCnt="2"/>
      <dgm:spPr/>
      <dgm:t>
        <a:bodyPr/>
        <a:lstStyle/>
        <a:p>
          <a:endParaRPr lang="en-GB"/>
        </a:p>
      </dgm:t>
    </dgm:pt>
    <dgm:pt modelId="{47DDE437-FA3D-4CB3-9773-6CA9FDF9E51B}" type="pres">
      <dgm:prSet presAssocID="{22A70179-E400-4392-8B65-4CC0C4916844}" presName="connTx" presStyleLbl="parChTrans1D3" presStyleIdx="1" presStyleCnt="2"/>
      <dgm:spPr/>
      <dgm:t>
        <a:bodyPr/>
        <a:lstStyle/>
        <a:p>
          <a:endParaRPr lang="en-GB"/>
        </a:p>
      </dgm:t>
    </dgm:pt>
    <dgm:pt modelId="{7F17C1D4-0934-4528-86F4-78415221B0F2}" type="pres">
      <dgm:prSet presAssocID="{93FED9AE-FCBD-41B6-A1BB-64A63047096C}" presName="root2" presStyleCnt="0"/>
      <dgm:spPr/>
    </dgm:pt>
    <dgm:pt modelId="{D2EA03A3-B22B-406A-9828-7D2C89FE99DF}" type="pres">
      <dgm:prSet presAssocID="{93FED9AE-FCBD-41B6-A1BB-64A63047096C}" presName="LevelTwoTextNod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F5FB801-B078-4776-AC8D-03AC813231BE}" type="pres">
      <dgm:prSet presAssocID="{93FED9AE-FCBD-41B6-A1BB-64A63047096C}" presName="level3hierChild" presStyleCnt="0"/>
      <dgm:spPr/>
    </dgm:pt>
  </dgm:ptLst>
  <dgm:cxnLst>
    <dgm:cxn modelId="{533A789E-39CB-4C6B-92E4-ADE1A36AFCFE}" type="presOf" srcId="{75CAB259-969F-4BAE-898F-BDDEC27651D1}" destId="{D3CFED0D-86F4-43D0-B3CF-D697DBAAC773}" srcOrd="0" destOrd="0" presId="urn:microsoft.com/office/officeart/2005/8/layout/hierarchy2"/>
    <dgm:cxn modelId="{A226A4CE-A693-4119-A7A5-41902B67CF25}" type="presOf" srcId="{9DB22AEB-D5B2-4E29-88AC-E0A9BC2EA96F}" destId="{50A8030B-B35B-4D9F-B782-1D635D902AA9}" srcOrd="1" destOrd="0" presId="urn:microsoft.com/office/officeart/2005/8/layout/hierarchy2"/>
    <dgm:cxn modelId="{A8185B80-FB9B-4DDC-A16F-7CA996079D82}" srcId="{5A893902-209C-46C3-9930-3E8324AA03CE}" destId="{75CAB259-969F-4BAE-898F-BDDEC27651D1}" srcOrd="0" destOrd="0" parTransId="{9DB22AEB-D5B2-4E29-88AC-E0A9BC2EA96F}" sibTransId="{BBE804E7-A54B-4B6F-8D4C-FDBD0C86CABD}"/>
    <dgm:cxn modelId="{898C0BC2-53ED-40EF-8CA1-EA5E4CA5BD86}" type="presOf" srcId="{45A44608-9F43-4FB6-B144-170349554475}" destId="{E5D23FD7-7A9B-41B1-BF33-1B160DB152D1}" srcOrd="0" destOrd="0" presId="urn:microsoft.com/office/officeart/2005/8/layout/hierarchy2"/>
    <dgm:cxn modelId="{29BE90F9-9C4B-4221-A0F9-DE6808D0FBD2}" type="presOf" srcId="{9DB22AEB-D5B2-4E29-88AC-E0A9BC2EA96F}" destId="{A7C8DEF0-7FAC-4A39-9C67-DD323ABF2A6A}" srcOrd="0" destOrd="0" presId="urn:microsoft.com/office/officeart/2005/8/layout/hierarchy2"/>
    <dgm:cxn modelId="{9176FE48-6E1F-465F-8399-3F5AE9E91F3E}" srcId="{39E0DFBF-A27B-43AD-86FC-F52B36216D84}" destId="{63A1758C-8960-4CB0-9C18-FFCDAF80C9C6}" srcOrd="1" destOrd="0" parTransId="{45A44608-9F43-4FB6-B144-170349554475}" sibTransId="{C058D14D-9DD6-46BC-A6B6-A4B13F8B8B42}"/>
    <dgm:cxn modelId="{5C6163DE-969A-45F3-A67D-2E52D6AD3C2C}" type="presOf" srcId="{D6A2BFFF-700C-4650-A746-E69E46CD51E0}" destId="{23A73EF7-6CDF-4B23-B5A6-35B61FAE0895}" srcOrd="1" destOrd="0" presId="urn:microsoft.com/office/officeart/2005/8/layout/hierarchy2"/>
    <dgm:cxn modelId="{DFF7EEBA-8D56-493D-82ED-F6F9AC09A8A9}" type="presOf" srcId="{5CFC35A6-C285-43FB-B90A-30EE6008CB3F}" destId="{05A1BB28-EB90-42EC-9AC7-A2B14DDD7053}" srcOrd="0" destOrd="0" presId="urn:microsoft.com/office/officeart/2005/8/layout/hierarchy2"/>
    <dgm:cxn modelId="{883CA423-0F41-41F9-8373-BD666A17853F}" srcId="{39E0DFBF-A27B-43AD-86FC-F52B36216D84}" destId="{5CFC35A6-C285-43FB-B90A-30EE6008CB3F}" srcOrd="0" destOrd="0" parTransId="{C5BE2DD4-A06A-40D9-9236-B3731A4FEAC9}" sibTransId="{878436CB-AEB7-42B3-B503-11B4DAB4ABCA}"/>
    <dgm:cxn modelId="{89B1EAAE-64AA-4DA7-A799-7A26112A1B6B}" type="presOf" srcId="{C5BE2DD4-A06A-40D9-9236-B3731A4FEAC9}" destId="{CB49AEA3-1A71-43F0-8263-040447AA11E2}" srcOrd="0" destOrd="0" presId="urn:microsoft.com/office/officeart/2005/8/layout/hierarchy2"/>
    <dgm:cxn modelId="{DE160C8F-D493-41C1-AF67-19E779464922}" type="presOf" srcId="{45A44608-9F43-4FB6-B144-170349554475}" destId="{C6C05160-7424-4625-985C-745DF16D8E32}" srcOrd="1" destOrd="0" presId="urn:microsoft.com/office/officeart/2005/8/layout/hierarchy2"/>
    <dgm:cxn modelId="{0FEB6293-675C-4693-9C42-7EFD88819B13}" srcId="{70108136-D0A0-4475-8F9B-216ADBD905B3}" destId="{39E0DFBF-A27B-43AD-86FC-F52B36216D84}" srcOrd="0" destOrd="0" parTransId="{E83C09F1-B5D0-4F93-805D-61B1C2ABFCDC}" sibTransId="{51D7C80A-8ED9-41DA-A70A-7709AD0C621C}"/>
    <dgm:cxn modelId="{B446CBBD-E261-4AEB-AA72-83AF94DBDC36}" type="presOf" srcId="{22A70179-E400-4392-8B65-4CC0C4916844}" destId="{A3FF6233-23F7-4DE9-8CF2-47D8C5508D01}" srcOrd="0" destOrd="0" presId="urn:microsoft.com/office/officeart/2005/8/layout/hierarchy2"/>
    <dgm:cxn modelId="{860C59C3-1638-463D-805E-222CF7E216FB}" type="presOf" srcId="{D6A2BFFF-700C-4650-A746-E69E46CD51E0}" destId="{A69F30D7-07BC-4874-925A-751F80FED0E6}" srcOrd="0" destOrd="0" presId="urn:microsoft.com/office/officeart/2005/8/layout/hierarchy2"/>
    <dgm:cxn modelId="{AA2B5070-C849-4C81-87A6-4712DFD89C2C}" type="presOf" srcId="{70108136-D0A0-4475-8F9B-216ADBD905B3}" destId="{4F80D335-117D-40BB-BB73-0D94DB6220D5}" srcOrd="0" destOrd="0" presId="urn:microsoft.com/office/officeart/2005/8/layout/hierarchy2"/>
    <dgm:cxn modelId="{E62C976C-13E3-4937-952B-110B87471DF4}" srcId="{39E0DFBF-A27B-43AD-86FC-F52B36216D84}" destId="{5A893902-209C-46C3-9930-3E8324AA03CE}" srcOrd="2" destOrd="0" parTransId="{D6A2BFFF-700C-4650-A746-E69E46CD51E0}" sibTransId="{647ECC0F-5BB6-4A45-99C2-6B5DAC48E082}"/>
    <dgm:cxn modelId="{C604D159-9861-4303-B9CE-6F6650266DA0}" type="presOf" srcId="{39E0DFBF-A27B-43AD-86FC-F52B36216D84}" destId="{82493D31-AF89-47BC-AF6C-18B852AEE530}" srcOrd="0" destOrd="0" presId="urn:microsoft.com/office/officeart/2005/8/layout/hierarchy2"/>
    <dgm:cxn modelId="{361CB304-8B94-48BE-96F0-E21B23C21DBD}" srcId="{5A893902-209C-46C3-9930-3E8324AA03CE}" destId="{93FED9AE-FCBD-41B6-A1BB-64A63047096C}" srcOrd="1" destOrd="0" parTransId="{22A70179-E400-4392-8B65-4CC0C4916844}" sibTransId="{8A52EB58-807B-4F57-823B-18F01F015168}"/>
    <dgm:cxn modelId="{9B5B2A01-824C-432D-B15E-45ECBE115608}" type="presOf" srcId="{5A893902-209C-46C3-9930-3E8324AA03CE}" destId="{2891D886-525D-4FE9-9DB1-9A6BA4FCDDF1}" srcOrd="0" destOrd="0" presId="urn:microsoft.com/office/officeart/2005/8/layout/hierarchy2"/>
    <dgm:cxn modelId="{E4F37AFB-D70B-497A-91AE-D77615520CAA}" type="presOf" srcId="{22A70179-E400-4392-8B65-4CC0C4916844}" destId="{47DDE437-FA3D-4CB3-9773-6CA9FDF9E51B}" srcOrd="1" destOrd="0" presId="urn:microsoft.com/office/officeart/2005/8/layout/hierarchy2"/>
    <dgm:cxn modelId="{6C03D381-FD2F-4B4D-BD32-0D5775D97141}" type="presOf" srcId="{93FED9AE-FCBD-41B6-A1BB-64A63047096C}" destId="{D2EA03A3-B22B-406A-9828-7D2C89FE99DF}" srcOrd="0" destOrd="0" presId="urn:microsoft.com/office/officeart/2005/8/layout/hierarchy2"/>
    <dgm:cxn modelId="{F734AA49-2195-46CB-BAE3-4B5BC01C5D94}" type="presOf" srcId="{C5BE2DD4-A06A-40D9-9236-B3731A4FEAC9}" destId="{E29C96E8-2CCF-4E90-920E-4FC9694DE060}" srcOrd="1" destOrd="0" presId="urn:microsoft.com/office/officeart/2005/8/layout/hierarchy2"/>
    <dgm:cxn modelId="{8FB1E0D6-3A2C-4CD1-AB10-74435FC4D900}" type="presOf" srcId="{63A1758C-8960-4CB0-9C18-FFCDAF80C9C6}" destId="{C263D153-2E80-46C5-8769-3885BC30ADF8}" srcOrd="0" destOrd="0" presId="urn:microsoft.com/office/officeart/2005/8/layout/hierarchy2"/>
    <dgm:cxn modelId="{3CC0A1B6-1A8F-4502-857C-1AF2C0753AF5}" type="presParOf" srcId="{4F80D335-117D-40BB-BB73-0D94DB6220D5}" destId="{6F1D5DC1-78B5-4A66-87C7-0B758D53EB48}" srcOrd="0" destOrd="0" presId="urn:microsoft.com/office/officeart/2005/8/layout/hierarchy2"/>
    <dgm:cxn modelId="{CA5FF353-6F17-4086-BC8D-A86C77BD9567}" type="presParOf" srcId="{6F1D5DC1-78B5-4A66-87C7-0B758D53EB48}" destId="{82493D31-AF89-47BC-AF6C-18B852AEE530}" srcOrd="0" destOrd="0" presId="urn:microsoft.com/office/officeart/2005/8/layout/hierarchy2"/>
    <dgm:cxn modelId="{765074F2-8C66-4AEE-BCE7-216DA37CD537}" type="presParOf" srcId="{6F1D5DC1-78B5-4A66-87C7-0B758D53EB48}" destId="{2BE77C26-EAD0-479D-BEA6-AB0F8445A440}" srcOrd="1" destOrd="0" presId="urn:microsoft.com/office/officeart/2005/8/layout/hierarchy2"/>
    <dgm:cxn modelId="{65E3A8DA-1E48-49E9-98E1-9AEA41676872}" type="presParOf" srcId="{2BE77C26-EAD0-479D-BEA6-AB0F8445A440}" destId="{CB49AEA3-1A71-43F0-8263-040447AA11E2}" srcOrd="0" destOrd="0" presId="urn:microsoft.com/office/officeart/2005/8/layout/hierarchy2"/>
    <dgm:cxn modelId="{B1397B5F-F69C-4EE9-B410-37035D4F21F4}" type="presParOf" srcId="{CB49AEA3-1A71-43F0-8263-040447AA11E2}" destId="{E29C96E8-2CCF-4E90-920E-4FC9694DE060}" srcOrd="0" destOrd="0" presId="urn:microsoft.com/office/officeart/2005/8/layout/hierarchy2"/>
    <dgm:cxn modelId="{54D67F73-A97D-4935-AAB9-3E3A630CCC4F}" type="presParOf" srcId="{2BE77C26-EAD0-479D-BEA6-AB0F8445A440}" destId="{BA93B3F4-879E-4D66-B1F3-5B9A1B06C76B}" srcOrd="1" destOrd="0" presId="urn:microsoft.com/office/officeart/2005/8/layout/hierarchy2"/>
    <dgm:cxn modelId="{A178DBD5-A98F-453E-B08F-67FC6926EFBE}" type="presParOf" srcId="{BA93B3F4-879E-4D66-B1F3-5B9A1B06C76B}" destId="{05A1BB28-EB90-42EC-9AC7-A2B14DDD7053}" srcOrd="0" destOrd="0" presId="urn:microsoft.com/office/officeart/2005/8/layout/hierarchy2"/>
    <dgm:cxn modelId="{A9D896F1-DE3C-4F3B-8486-530C8A1E5280}" type="presParOf" srcId="{BA93B3F4-879E-4D66-B1F3-5B9A1B06C76B}" destId="{47E3D34D-1931-4AEB-9453-72F02C76B480}" srcOrd="1" destOrd="0" presId="urn:microsoft.com/office/officeart/2005/8/layout/hierarchy2"/>
    <dgm:cxn modelId="{DD9FA0BA-1B42-4F31-A4C4-8A3A576ED395}" type="presParOf" srcId="{2BE77C26-EAD0-479D-BEA6-AB0F8445A440}" destId="{E5D23FD7-7A9B-41B1-BF33-1B160DB152D1}" srcOrd="2" destOrd="0" presId="urn:microsoft.com/office/officeart/2005/8/layout/hierarchy2"/>
    <dgm:cxn modelId="{36D4EAED-CE37-4C37-8E3B-08101F304BD2}" type="presParOf" srcId="{E5D23FD7-7A9B-41B1-BF33-1B160DB152D1}" destId="{C6C05160-7424-4625-985C-745DF16D8E32}" srcOrd="0" destOrd="0" presId="urn:microsoft.com/office/officeart/2005/8/layout/hierarchy2"/>
    <dgm:cxn modelId="{B643420F-174B-497D-8476-AC9E054F03DC}" type="presParOf" srcId="{2BE77C26-EAD0-479D-BEA6-AB0F8445A440}" destId="{F0FAB23E-DC5B-45FD-BAF9-D9E9405D4646}" srcOrd="3" destOrd="0" presId="urn:microsoft.com/office/officeart/2005/8/layout/hierarchy2"/>
    <dgm:cxn modelId="{2C379D8F-3AFB-496B-AC5C-51358F305FEF}" type="presParOf" srcId="{F0FAB23E-DC5B-45FD-BAF9-D9E9405D4646}" destId="{C263D153-2E80-46C5-8769-3885BC30ADF8}" srcOrd="0" destOrd="0" presId="urn:microsoft.com/office/officeart/2005/8/layout/hierarchy2"/>
    <dgm:cxn modelId="{99CCD1C5-F3A7-4EBC-9E25-437641DD3CAC}" type="presParOf" srcId="{F0FAB23E-DC5B-45FD-BAF9-D9E9405D4646}" destId="{ACD68CBC-ED28-41C5-8322-7F40000EC195}" srcOrd="1" destOrd="0" presId="urn:microsoft.com/office/officeart/2005/8/layout/hierarchy2"/>
    <dgm:cxn modelId="{4BC61519-5FA8-4A21-854E-2FB33D4C616D}" type="presParOf" srcId="{2BE77C26-EAD0-479D-BEA6-AB0F8445A440}" destId="{A69F30D7-07BC-4874-925A-751F80FED0E6}" srcOrd="4" destOrd="0" presId="urn:microsoft.com/office/officeart/2005/8/layout/hierarchy2"/>
    <dgm:cxn modelId="{3290B131-E062-415F-9059-C0FB900F4D35}" type="presParOf" srcId="{A69F30D7-07BC-4874-925A-751F80FED0E6}" destId="{23A73EF7-6CDF-4B23-B5A6-35B61FAE0895}" srcOrd="0" destOrd="0" presId="urn:microsoft.com/office/officeart/2005/8/layout/hierarchy2"/>
    <dgm:cxn modelId="{587B8A0E-210F-4FEB-8F20-14A068BC653F}" type="presParOf" srcId="{2BE77C26-EAD0-479D-BEA6-AB0F8445A440}" destId="{8A47405E-764E-4440-91A4-CA2357F364C8}" srcOrd="5" destOrd="0" presId="urn:microsoft.com/office/officeart/2005/8/layout/hierarchy2"/>
    <dgm:cxn modelId="{B4328373-E525-430E-BCF6-46DE0C8C44F0}" type="presParOf" srcId="{8A47405E-764E-4440-91A4-CA2357F364C8}" destId="{2891D886-525D-4FE9-9DB1-9A6BA4FCDDF1}" srcOrd="0" destOrd="0" presId="urn:microsoft.com/office/officeart/2005/8/layout/hierarchy2"/>
    <dgm:cxn modelId="{B966AAD2-83FC-42AF-94E2-E40A9ED15281}" type="presParOf" srcId="{8A47405E-764E-4440-91A4-CA2357F364C8}" destId="{FAE7562A-7A55-44FD-9043-0174C7EB0079}" srcOrd="1" destOrd="0" presId="urn:microsoft.com/office/officeart/2005/8/layout/hierarchy2"/>
    <dgm:cxn modelId="{A37AC0C0-CF02-472B-A27F-56998AE1828B}" type="presParOf" srcId="{FAE7562A-7A55-44FD-9043-0174C7EB0079}" destId="{A7C8DEF0-7FAC-4A39-9C67-DD323ABF2A6A}" srcOrd="0" destOrd="0" presId="urn:microsoft.com/office/officeart/2005/8/layout/hierarchy2"/>
    <dgm:cxn modelId="{33FDFA1C-59BE-438F-A3FE-A5F7B109780C}" type="presParOf" srcId="{A7C8DEF0-7FAC-4A39-9C67-DD323ABF2A6A}" destId="{50A8030B-B35B-4D9F-B782-1D635D902AA9}" srcOrd="0" destOrd="0" presId="urn:microsoft.com/office/officeart/2005/8/layout/hierarchy2"/>
    <dgm:cxn modelId="{19964D39-D81F-4EBE-BEED-22BACCF44D85}" type="presParOf" srcId="{FAE7562A-7A55-44FD-9043-0174C7EB0079}" destId="{6E262DB3-3420-41B8-823A-A7B29BE787A9}" srcOrd="1" destOrd="0" presId="urn:microsoft.com/office/officeart/2005/8/layout/hierarchy2"/>
    <dgm:cxn modelId="{98A64A6B-D386-41F2-A9DE-75EAAB072172}" type="presParOf" srcId="{6E262DB3-3420-41B8-823A-A7B29BE787A9}" destId="{D3CFED0D-86F4-43D0-B3CF-D697DBAAC773}" srcOrd="0" destOrd="0" presId="urn:microsoft.com/office/officeart/2005/8/layout/hierarchy2"/>
    <dgm:cxn modelId="{B1533E7E-A39F-4858-B8A5-EC22A7EE1041}" type="presParOf" srcId="{6E262DB3-3420-41B8-823A-A7B29BE787A9}" destId="{F8F9D5A2-AF95-4E91-B128-006A8EA526EA}" srcOrd="1" destOrd="0" presId="urn:microsoft.com/office/officeart/2005/8/layout/hierarchy2"/>
    <dgm:cxn modelId="{D0BC3BB3-67FC-416D-89B9-3C6D3CEA754C}" type="presParOf" srcId="{FAE7562A-7A55-44FD-9043-0174C7EB0079}" destId="{A3FF6233-23F7-4DE9-8CF2-47D8C5508D01}" srcOrd="2" destOrd="0" presId="urn:microsoft.com/office/officeart/2005/8/layout/hierarchy2"/>
    <dgm:cxn modelId="{1BD1492F-9831-4CF1-B343-99C35460CC68}" type="presParOf" srcId="{A3FF6233-23F7-4DE9-8CF2-47D8C5508D01}" destId="{47DDE437-FA3D-4CB3-9773-6CA9FDF9E51B}" srcOrd="0" destOrd="0" presId="urn:microsoft.com/office/officeart/2005/8/layout/hierarchy2"/>
    <dgm:cxn modelId="{8DAAB028-BB98-48AF-B49E-92B4134545B5}" type="presParOf" srcId="{FAE7562A-7A55-44FD-9043-0174C7EB0079}" destId="{7F17C1D4-0934-4528-86F4-78415221B0F2}" srcOrd="3" destOrd="0" presId="urn:microsoft.com/office/officeart/2005/8/layout/hierarchy2"/>
    <dgm:cxn modelId="{AD578DDD-E575-4B9C-B25A-AA1081BC6C01}" type="presParOf" srcId="{7F17C1D4-0934-4528-86F4-78415221B0F2}" destId="{D2EA03A3-B22B-406A-9828-7D2C89FE99DF}" srcOrd="0" destOrd="0" presId="urn:microsoft.com/office/officeart/2005/8/layout/hierarchy2"/>
    <dgm:cxn modelId="{54EF0ECF-D51C-415A-AAE2-9135A414B20E}" type="presParOf" srcId="{7F17C1D4-0934-4528-86F4-78415221B0F2}" destId="{4F5FB801-B078-4776-AC8D-03AC813231B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27/07/2015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E7CD7930-A406-468A-95DF-111BBC69A1F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6104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E6A26FC-1EA7-4F5A-892A-E6CCF8F9BBAD}" type="datetimeFigureOut">
              <a:rPr lang="en-GB"/>
              <a:pPr>
                <a:defRPr/>
              </a:pPr>
              <a:t>27/07/2015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00010AE-ECDB-4E80-ACE3-CD11357FF6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4659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0C31AC2-7733-432B-8742-8F4DB1701F88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0873909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7D539EA-0F74-431D-8B3B-6AF43A7831CA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2357756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3739DD2C-6308-4F17-B2F9-558557A12D3A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0359898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FFF37E8-F8CD-4FE8-9A5F-23EF0C5EED16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1213730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A31DE75B-4C5A-496A-9853-C187CD88551D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901702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85F7D5F9-C052-4A95-8594-68DCA0EE731A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6665654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0120A10-F54C-467A-B1CB-7C8344409E7A}" type="slidenum">
              <a:rPr lang="en-GB" smtClean="0"/>
              <a:pPr eaLnBrk="1" hangingPunct="1"/>
              <a:t>15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0460726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B705161-3E0C-4D67-A4CA-A7C8FD23207B}" type="slidenum">
              <a:rPr lang="en-GB" smtClean="0"/>
              <a:pPr eaLnBrk="1" hangingPunct="1"/>
              <a:t>16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021041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AF3D836B-E3F8-47BA-9A17-21A77CD58668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043358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2D8BA16D-5C56-43AC-9E01-3E4FCBC47E2A}" type="slidenum">
              <a:rPr lang="en-GB" smtClean="0"/>
              <a:pPr eaLnBrk="1" hangingPunct="1"/>
              <a:t>3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20968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AE2ED02-5248-4E31-93DE-482811F363BC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594928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E399D12-FBA4-4929-8AB5-75B762D01C91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601130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48B3ABB-3937-4E22-99A0-0854F355DF20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6964809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11DCE91A-9A4F-4F7C-A310-923A555606B0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264062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CH" b="1" dirty="0" err="1" smtClean="0"/>
              <a:t>Slide</a:t>
            </a:r>
            <a:r>
              <a:rPr lang="fr-CH" b="1" dirty="0" smtClean="0"/>
              <a:t> 8</a:t>
            </a:r>
          </a:p>
          <a:p>
            <a:pPr eaLnBrk="1" hangingPunct="1">
              <a:spcBef>
                <a:spcPct val="0"/>
              </a:spcBef>
            </a:pPr>
            <a:endParaRPr lang="fr-CH" b="1" dirty="0" smtClean="0"/>
          </a:p>
          <a:p>
            <a:pPr eaLnBrk="1" hangingPunct="1">
              <a:spcBef>
                <a:spcPct val="0"/>
              </a:spcBef>
            </a:pPr>
            <a:r>
              <a:rPr lang="fr-CH" dirty="0" smtClean="0"/>
              <a:t>The </a:t>
            </a:r>
            <a:r>
              <a:rPr lang="fr-CH" dirty="0" err="1" smtClean="0"/>
              <a:t>purpose</a:t>
            </a:r>
            <a:r>
              <a:rPr lang="fr-CH" dirty="0" smtClean="0"/>
              <a:t> of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slide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to </a:t>
            </a:r>
            <a:r>
              <a:rPr lang="fr-CH" dirty="0" err="1" smtClean="0"/>
              <a:t>outline</a:t>
            </a:r>
            <a:r>
              <a:rPr lang="fr-CH" dirty="0" smtClean="0"/>
              <a:t> the </a:t>
            </a:r>
            <a:r>
              <a:rPr lang="fr-CH" dirty="0" err="1" smtClean="0"/>
              <a:t>various</a:t>
            </a:r>
            <a:r>
              <a:rPr lang="fr-CH" dirty="0" smtClean="0"/>
              <a:t> </a:t>
            </a:r>
            <a:r>
              <a:rPr lang="fr-CH" dirty="0" err="1" smtClean="0"/>
              <a:t>mechanisms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have a </a:t>
            </a:r>
            <a:r>
              <a:rPr lang="fr-CH" dirty="0" err="1" smtClean="0"/>
              <a:t>role</a:t>
            </a:r>
            <a:r>
              <a:rPr lang="fr-CH" dirty="0" smtClean="0"/>
              <a:t> in national </a:t>
            </a:r>
            <a:r>
              <a:rPr lang="fr-CH" dirty="0" err="1" smtClean="0"/>
              <a:t>implementation</a:t>
            </a:r>
            <a:r>
              <a:rPr lang="fr-CH" dirty="0" smtClean="0"/>
              <a:t> and monitoring. </a:t>
            </a:r>
          </a:p>
          <a:p>
            <a:pPr eaLnBrk="1" hangingPunct="1">
              <a:spcBef>
                <a:spcPct val="0"/>
              </a:spcBef>
            </a:pPr>
            <a:endParaRPr lang="fr-CH" dirty="0" smtClean="0"/>
          </a:p>
          <a:p>
            <a:pPr eaLnBrk="1" hangingPunct="1">
              <a:spcBef>
                <a:spcPct val="0"/>
              </a:spcBef>
            </a:pPr>
            <a:r>
              <a:rPr lang="fr-CH" dirty="0" err="1" smtClean="0"/>
              <a:t>While</a:t>
            </a:r>
            <a:r>
              <a:rPr lang="fr-CH" dirty="0" smtClean="0"/>
              <a:t> the Convention </a:t>
            </a:r>
            <a:r>
              <a:rPr lang="fr-CH" dirty="0" err="1" smtClean="0"/>
              <a:t>refers</a:t>
            </a:r>
            <a:r>
              <a:rPr lang="fr-CH" dirty="0" smtClean="0"/>
              <a:t> </a:t>
            </a:r>
            <a:r>
              <a:rPr lang="fr-CH" dirty="0" err="1" smtClean="0"/>
              <a:t>explicitly</a:t>
            </a:r>
            <a:r>
              <a:rPr lang="fr-CH" dirty="0" smtClean="0"/>
              <a:t> to </a:t>
            </a:r>
            <a:r>
              <a:rPr lang="fr-CH" dirty="0" err="1" smtClean="0"/>
              <a:t>three</a:t>
            </a:r>
            <a:r>
              <a:rPr lang="fr-CH" dirty="0" smtClean="0"/>
              <a:t> </a:t>
            </a:r>
            <a:r>
              <a:rPr lang="fr-CH" dirty="0" err="1" smtClean="0"/>
              <a:t>mechanisms</a:t>
            </a:r>
            <a:r>
              <a:rPr lang="fr-CH" dirty="0" smtClean="0"/>
              <a:t> – focal points</a:t>
            </a:r>
            <a:r>
              <a:rPr lang="fr-CH" baseline="0" dirty="0" smtClean="0"/>
              <a:t> and</a:t>
            </a:r>
            <a:r>
              <a:rPr lang="fr-CH" dirty="0" smtClean="0"/>
              <a:t> coordination </a:t>
            </a:r>
            <a:r>
              <a:rPr lang="fr-CH" dirty="0" err="1" smtClean="0"/>
              <a:t>mechanisms</a:t>
            </a:r>
            <a:r>
              <a:rPr lang="fr-CH" dirty="0" smtClean="0"/>
              <a:t> for </a:t>
            </a:r>
            <a:r>
              <a:rPr lang="fr-CH" dirty="0" err="1" smtClean="0"/>
              <a:t>implementation</a:t>
            </a:r>
            <a:r>
              <a:rPr lang="fr-CH" dirty="0" smtClean="0"/>
              <a:t> and </a:t>
            </a:r>
            <a:r>
              <a:rPr lang="fr-CH" dirty="0" err="1" smtClean="0"/>
              <a:t>independent</a:t>
            </a:r>
            <a:r>
              <a:rPr lang="fr-CH" dirty="0" smtClean="0"/>
              <a:t> </a:t>
            </a:r>
            <a:r>
              <a:rPr lang="fr-CH" dirty="0" err="1" smtClean="0"/>
              <a:t>mechanisms</a:t>
            </a:r>
            <a:r>
              <a:rPr lang="fr-CH" dirty="0" smtClean="0"/>
              <a:t>/</a:t>
            </a:r>
            <a:r>
              <a:rPr lang="fr-CH" dirty="0" err="1" smtClean="0"/>
              <a:t>frameworks</a:t>
            </a:r>
            <a:r>
              <a:rPr lang="fr-CH" dirty="0" smtClean="0"/>
              <a:t> and civil society for monitoring – </a:t>
            </a:r>
            <a:r>
              <a:rPr lang="fr-CH" dirty="0" err="1" smtClean="0"/>
              <a:t>others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help to </a:t>
            </a:r>
            <a:r>
              <a:rPr lang="fr-CH" dirty="0" err="1" smtClean="0"/>
              <a:t>implement</a:t>
            </a:r>
            <a:r>
              <a:rPr lang="fr-CH" dirty="0" smtClean="0"/>
              <a:t> and monitor. </a:t>
            </a:r>
            <a:r>
              <a:rPr lang="fr-CH" dirty="0" err="1" smtClean="0"/>
              <a:t>Parliament</a:t>
            </a:r>
            <a:r>
              <a:rPr lang="fr-CH" baseline="0" dirty="0" smtClean="0"/>
              <a:t> and </a:t>
            </a:r>
            <a:r>
              <a:rPr lang="fr-CH" dirty="0" smtClean="0"/>
              <a:t>courts </a:t>
            </a:r>
            <a:r>
              <a:rPr lang="fr-CH" smtClean="0"/>
              <a:t>are possible </a:t>
            </a:r>
            <a:r>
              <a:rPr lang="fr-CH" dirty="0" err="1" smtClean="0"/>
              <a:t>examples</a:t>
            </a:r>
            <a:r>
              <a:rPr lang="fr-CH" dirty="0" smtClean="0"/>
              <a:t>.</a:t>
            </a: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170D40B-BADE-477E-8387-0BC4F68B8733}" type="slidenum">
              <a:rPr lang="en-US" smtClean="0">
                <a:cs typeface="Arial" charset="0"/>
              </a:rPr>
              <a:pPr eaLnBrk="1" hangingPunct="1"/>
              <a:t>8</a:t>
            </a:fld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1211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F2176A4-4F50-442C-A8B8-2E2FD79A0B9A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914621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279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DD007-0190-4B16-A919-0191D6B7657A}" type="datetime1">
              <a:rPr lang="fr-FR"/>
              <a:pPr>
                <a:defRPr/>
              </a:pPr>
              <a:t>27/07/2015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6297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9D653-512E-4AA1-B033-B9EC925B1C78}" type="datetime1">
              <a:rPr lang="fr-FR"/>
              <a:pPr>
                <a:defRPr/>
              </a:pPr>
              <a:t>27/07/2015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4190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31487-31E2-4D9A-8E7D-8B5278BE30A3}" type="datetime1">
              <a:rPr lang="fr-FR"/>
              <a:pPr>
                <a:defRPr/>
              </a:pPr>
              <a:t>27/07/2015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1335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D0341-F0B7-4D7F-AE53-FDE1125A40C2}" type="datetime1">
              <a:rPr lang="fr-FR"/>
              <a:pPr>
                <a:defRPr/>
              </a:pPr>
              <a:t>27/07/2015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191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10E6C-8E0F-4407-9753-233DD9320B3E}" type="datetime1">
              <a:rPr lang="fr-FR"/>
              <a:pPr>
                <a:defRPr/>
              </a:pPr>
              <a:t>27/07/2015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2345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8EF5E-DE8D-49A8-8C78-1C037A54A57B}" type="datetime1">
              <a:rPr lang="fr-FR"/>
              <a:pPr>
                <a:defRPr/>
              </a:pPr>
              <a:t>27/07/2015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136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A3230-2E5E-4EFD-A6B3-FF1B6643AC0E}" type="datetime1">
              <a:rPr lang="fr-FR"/>
              <a:pPr>
                <a:defRPr/>
              </a:pPr>
              <a:t>27/07/2015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5699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cs typeface="Arial" charset="0"/>
              </a:defRPr>
            </a:lvl1pPr>
          </a:lstStyle>
          <a:p>
            <a:pPr>
              <a:defRPr/>
            </a:pPr>
            <a:fld id="{CEF49665-732F-4CE7-A906-93C74E169AB7}" type="datetime1">
              <a:rPr lang="fr-FR"/>
              <a:pPr>
                <a:defRPr/>
              </a:pPr>
              <a:t>27/07/2015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5" r:id="rId7"/>
    <p:sldLayoutId id="2147483866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.org/disabilities/documents/Publication/NWCW%20MANUAL.pdf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dirty="0" err="1" smtClean="0">
                <a:solidFill>
                  <a:schemeClr val="bg1"/>
                </a:solidFill>
                <a:latin typeface="Arial" charset="0"/>
                <a:cs typeface="Arial" charset="0"/>
              </a:rPr>
              <a:t>Módulo</a:t>
            </a:r>
            <a:r>
              <a:rPr lang="en-US" sz="32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 2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dirty="0" smtClean="0">
                <a:latin typeface="Arial" charset="0"/>
                <a:cs typeface="Arial" charset="0"/>
              </a:rPr>
              <a:t>Breve </a:t>
            </a:r>
            <a:r>
              <a:rPr lang="en-US" sz="3400" dirty="0" err="1" smtClean="0">
                <a:latin typeface="Arial" charset="0"/>
                <a:cs typeface="Arial" charset="0"/>
              </a:rPr>
              <a:t>introducción</a:t>
            </a:r>
            <a:r>
              <a:rPr lang="en-US" sz="3400" dirty="0" smtClean="0">
                <a:latin typeface="Arial" charset="0"/>
                <a:cs typeface="Arial" charset="0"/>
              </a:rPr>
              <a:t> a la </a:t>
            </a:r>
            <a:r>
              <a:rPr lang="en-US" sz="3400" dirty="0" err="1" smtClean="0">
                <a:latin typeface="Arial" charset="0"/>
                <a:cs typeface="Arial" charset="0"/>
              </a:rPr>
              <a:t>Convención</a:t>
            </a:r>
            <a:r>
              <a:rPr lang="en-US" sz="3400" dirty="0" smtClean="0">
                <a:latin typeface="Arial" charset="0"/>
                <a:cs typeface="Arial" charset="0"/>
              </a:rPr>
              <a:t/>
            </a:r>
            <a:br>
              <a:rPr lang="en-US" sz="3400" dirty="0" smtClean="0">
                <a:latin typeface="Arial" charset="0"/>
                <a:cs typeface="Arial" charset="0"/>
              </a:rPr>
            </a:br>
            <a:endParaRPr lang="en-GB" sz="34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338138" y="274638"/>
            <a:ext cx="8418512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¿</a:t>
            </a:r>
            <a:r>
              <a:rPr lang="en-US" sz="3600" dirty="0" err="1" smtClean="0">
                <a:latin typeface="Arial" charset="0"/>
                <a:cs typeface="Arial" charset="0"/>
              </a:rPr>
              <a:t>Cómo</a:t>
            </a:r>
            <a:r>
              <a:rPr lang="en-US" sz="3600" dirty="0" smtClean="0">
                <a:latin typeface="Arial" charset="0"/>
                <a:cs typeface="Arial" charset="0"/>
              </a:rPr>
              <a:t> se pone </a:t>
            </a:r>
            <a:r>
              <a:rPr lang="en-US" sz="3600" dirty="0" err="1" smtClean="0">
                <a:latin typeface="Arial" charset="0"/>
                <a:cs typeface="Arial" charset="0"/>
              </a:rPr>
              <a:t>en</a:t>
            </a:r>
            <a:r>
              <a:rPr lang="en-US" sz="3600" dirty="0" smtClean="0">
                <a:latin typeface="Arial" charset="0"/>
                <a:cs typeface="Arial" charset="0"/>
              </a:rPr>
              <a:t> vigor?</a:t>
            </a:r>
            <a:br>
              <a:rPr lang="en-US" sz="3600" dirty="0" smtClean="0">
                <a:latin typeface="Arial" charset="0"/>
                <a:cs typeface="Arial" charset="0"/>
              </a:rPr>
            </a:br>
            <a:r>
              <a:rPr lang="en-US" sz="2400" dirty="0" err="1">
                <a:latin typeface="Arial" charset="0"/>
                <a:cs typeface="Arial" charset="0"/>
              </a:rPr>
              <a:t>En</a:t>
            </a:r>
            <a:r>
              <a:rPr lang="en-US" sz="2400" dirty="0">
                <a:latin typeface="Arial" charset="0"/>
                <a:cs typeface="Arial" charset="0"/>
              </a:rPr>
              <a:t> el </a:t>
            </a:r>
            <a:r>
              <a:rPr lang="en-US" sz="2400" dirty="0" err="1">
                <a:latin typeface="Arial" charset="0"/>
                <a:cs typeface="Arial" charset="0"/>
              </a:rPr>
              <a:t>plano</a:t>
            </a:r>
            <a:r>
              <a:rPr lang="en-US" sz="2400" dirty="0">
                <a:latin typeface="Arial" charset="0"/>
                <a:cs typeface="Arial" charset="0"/>
              </a:rPr>
              <a:t> </a:t>
            </a:r>
            <a:r>
              <a:rPr lang="en-US" sz="2400" dirty="0" err="1" smtClean="0">
                <a:latin typeface="Arial" charset="0"/>
                <a:cs typeface="Arial" charset="0"/>
              </a:rPr>
              <a:t>nacional</a:t>
            </a:r>
            <a:r>
              <a:rPr lang="en-US" sz="2400" dirty="0" smtClean="0">
                <a:latin typeface="Arial" charset="0"/>
                <a:cs typeface="Arial" charset="0"/>
              </a:rPr>
              <a:t>:</a:t>
            </a:r>
            <a:endParaRPr lang="fr-FR" sz="2400" dirty="0" smtClean="0">
              <a:latin typeface="Arial" charset="0"/>
              <a:cs typeface="Arial" charset="0"/>
            </a:endParaRPr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endParaRPr lang="en-US" sz="2700">
              <a:cs typeface="Arial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060709748"/>
              </p:ext>
            </p:extLst>
          </p:nvPr>
        </p:nvGraphicFramePr>
        <p:xfrm>
          <a:off x="616226" y="1396999"/>
          <a:ext cx="7891670" cy="4467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338138" y="0"/>
            <a:ext cx="8418512" cy="1241946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cs typeface="Arial" charset="0"/>
              </a:rPr>
              <a:t>¿</a:t>
            </a:r>
            <a:r>
              <a:rPr lang="en-US" sz="3600" dirty="0" err="1" smtClean="0">
                <a:cs typeface="Arial" charset="0"/>
              </a:rPr>
              <a:t>Cómo</a:t>
            </a:r>
            <a:r>
              <a:rPr lang="en-US" sz="3600" dirty="0" smtClean="0">
                <a:cs typeface="Arial" charset="0"/>
              </a:rPr>
              <a:t> se </a:t>
            </a:r>
            <a:r>
              <a:rPr lang="en-US" sz="3600" dirty="0" err="1" smtClean="0">
                <a:cs typeface="Arial" charset="0"/>
              </a:rPr>
              <a:t>aplica</a:t>
            </a:r>
            <a:r>
              <a:rPr lang="en-US" sz="3600" dirty="0" smtClean="0">
                <a:cs typeface="Arial" charset="0"/>
              </a:rPr>
              <a:t>?</a:t>
            </a:r>
            <a:r>
              <a:rPr lang="en-US" sz="3600" dirty="0">
                <a:cs typeface="Arial" charset="0"/>
              </a:rPr>
              <a:t/>
            </a:r>
            <a:br>
              <a:rPr lang="en-US" sz="3600" dirty="0">
                <a:cs typeface="Arial" charset="0"/>
              </a:rPr>
            </a:br>
            <a:r>
              <a:rPr lang="en-US" sz="2000" dirty="0" err="1" smtClean="0">
                <a:cs typeface="Arial" charset="0"/>
              </a:rPr>
              <a:t>En</a:t>
            </a:r>
            <a:r>
              <a:rPr lang="en-US" sz="2000" dirty="0" smtClean="0">
                <a:cs typeface="Arial" charset="0"/>
              </a:rPr>
              <a:t> el </a:t>
            </a:r>
            <a:r>
              <a:rPr lang="en-US" sz="2000" dirty="0" err="1" smtClean="0">
                <a:cs typeface="Arial" charset="0"/>
              </a:rPr>
              <a:t>plano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internacional</a:t>
            </a:r>
            <a:r>
              <a:rPr lang="en-US" sz="2000" dirty="0" smtClean="0">
                <a:cs typeface="Arial" charset="0"/>
              </a:rPr>
              <a:t>:</a:t>
            </a:r>
            <a:br>
              <a:rPr lang="en-US" sz="2000" dirty="0" smtClean="0">
                <a:cs typeface="Arial" charset="0"/>
              </a:rPr>
            </a:br>
            <a:r>
              <a:rPr lang="es-ES" sz="2000" dirty="0" smtClean="0">
                <a:cs typeface="Arial" charset="0"/>
              </a:rPr>
              <a:t>Comité de </a:t>
            </a:r>
            <a:r>
              <a:rPr lang="es-ES" sz="2000" dirty="0">
                <a:cs typeface="Arial" charset="0"/>
              </a:rPr>
              <a:t>los Derechos de las Personas  con  </a:t>
            </a:r>
            <a:r>
              <a:rPr lang="es-ES" sz="2000" dirty="0" smtClean="0">
                <a:cs typeface="Arial" charset="0"/>
              </a:rPr>
              <a:t>Discapacidad</a:t>
            </a:r>
            <a:r>
              <a:rPr lang="en-US" sz="2000" dirty="0" smtClean="0">
                <a:latin typeface="Arial" charset="0"/>
                <a:cs typeface="Arial" charset="0"/>
              </a:rPr>
              <a:t/>
            </a:r>
            <a:br>
              <a:rPr lang="en-US" sz="2000" dirty="0" smtClean="0">
                <a:latin typeface="Arial" charset="0"/>
                <a:cs typeface="Arial" charset="0"/>
              </a:rPr>
            </a:br>
            <a:endParaRPr lang="fr-FR" sz="2000" dirty="0" smtClean="0">
              <a:latin typeface="Arial" charset="0"/>
              <a:cs typeface="Arial" charset="0"/>
            </a:endParaRP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832845501"/>
              </p:ext>
            </p:extLst>
          </p:nvPr>
        </p:nvGraphicFramePr>
        <p:xfrm>
          <a:off x="516835" y="1396999"/>
          <a:ext cx="8010939" cy="46062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 txBox="1">
            <a:spLocks/>
          </p:cNvSpPr>
          <p:nvPr/>
        </p:nvSpPr>
        <p:spPr bwMode="auto">
          <a:xfrm>
            <a:off x="317500" y="381000"/>
            <a:ext cx="8383588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algn="ctr" eaLnBrk="1" hangingPunct="1"/>
            <a:r>
              <a:rPr lang="en-US" sz="3600" b="1" dirty="0" smtClean="0">
                <a:solidFill>
                  <a:schemeClr val="tx2"/>
                </a:solidFill>
                <a:cs typeface="Arial" charset="0"/>
              </a:rPr>
              <a:t>¿</a:t>
            </a:r>
            <a:r>
              <a:rPr lang="en-US" sz="3600" b="1" dirty="0" err="1" smtClean="0">
                <a:solidFill>
                  <a:schemeClr val="tx2"/>
                </a:solidFill>
                <a:cs typeface="Arial" charset="0"/>
              </a:rPr>
              <a:t>Cómo</a:t>
            </a:r>
            <a:r>
              <a:rPr lang="en-US" sz="3600" b="1" dirty="0" smtClean="0">
                <a:solidFill>
                  <a:schemeClr val="tx2"/>
                </a:solidFill>
                <a:cs typeface="Arial" charset="0"/>
              </a:rPr>
              <a:t> se </a:t>
            </a:r>
            <a:r>
              <a:rPr lang="en-US" sz="3600" b="1" dirty="0" err="1" smtClean="0">
                <a:solidFill>
                  <a:schemeClr val="tx2"/>
                </a:solidFill>
                <a:cs typeface="Arial" charset="0"/>
              </a:rPr>
              <a:t>aplica</a:t>
            </a:r>
            <a:r>
              <a:rPr lang="en-US" sz="3600" b="1" dirty="0" smtClean="0">
                <a:solidFill>
                  <a:schemeClr val="tx2"/>
                </a:solidFill>
                <a:cs typeface="Arial" charset="0"/>
              </a:rPr>
              <a:t>?</a:t>
            </a:r>
            <a:endParaRPr lang="en-US" sz="3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3000" y="1219200"/>
            <a:ext cx="6705600" cy="4683125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316" name="TextBox 16"/>
          <p:cNvSpPr txBox="1">
            <a:spLocks noChangeArrowheads="1"/>
          </p:cNvSpPr>
          <p:nvPr/>
        </p:nvSpPr>
        <p:spPr bwMode="auto">
          <a:xfrm>
            <a:off x="1447800" y="1447800"/>
            <a:ext cx="617220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5113" indent="-26511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defRPr/>
            </a:pPr>
            <a:r>
              <a:rPr lang="fr-CH" sz="2800" dirty="0" err="1" smtClean="0">
                <a:cs typeface="Arial" charset="0"/>
              </a:rPr>
              <a:t>Tener</a:t>
            </a:r>
            <a:r>
              <a:rPr lang="fr-CH" sz="2800" dirty="0" smtClean="0">
                <a:cs typeface="Arial" charset="0"/>
              </a:rPr>
              <a:t> en </a:t>
            </a:r>
            <a:r>
              <a:rPr lang="fr-CH" sz="2800" dirty="0" err="1" smtClean="0">
                <a:cs typeface="Arial" charset="0"/>
              </a:rPr>
              <a:t>cuenta</a:t>
            </a:r>
            <a:r>
              <a:rPr lang="fr-CH" sz="2800" dirty="0" smtClean="0">
                <a:cs typeface="Arial" charset="0"/>
              </a:rPr>
              <a:t> las </a:t>
            </a:r>
            <a:r>
              <a:rPr lang="fr-CH" sz="2800" dirty="0" err="1" smtClean="0">
                <a:cs typeface="Arial" charset="0"/>
              </a:rPr>
              <a:t>funciones</a:t>
            </a:r>
            <a:r>
              <a:rPr lang="fr-CH" sz="2800" dirty="0" smtClean="0">
                <a:cs typeface="Arial" charset="0"/>
              </a:rPr>
              <a:t> de: </a:t>
            </a:r>
          </a:p>
          <a:p>
            <a:pPr marL="0" indent="0" eaLnBrk="1" hangingPunct="1">
              <a:defRPr/>
            </a:pPr>
            <a:endParaRPr lang="fr-CH" sz="2800" dirty="0" smtClean="0">
              <a:cs typeface="Aria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fr-CH" sz="2800" dirty="0" err="1" smtClean="0">
                <a:cs typeface="Arial" charset="0"/>
              </a:rPr>
              <a:t>Tribunales</a:t>
            </a:r>
            <a:endParaRPr lang="fr-CH" sz="2800" dirty="0" smtClean="0">
              <a:cs typeface="Aria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fr-CH" sz="2800" dirty="0" smtClean="0">
              <a:cs typeface="Aria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fr-CH" sz="2800" dirty="0" smtClean="0">
                <a:cs typeface="Arial" charset="0"/>
              </a:rPr>
              <a:t>Marcos </a:t>
            </a:r>
            <a:r>
              <a:rPr lang="fr-CH" sz="2800" dirty="0" err="1" smtClean="0">
                <a:cs typeface="Arial" charset="0"/>
              </a:rPr>
              <a:t>nacionales</a:t>
            </a:r>
            <a:r>
              <a:rPr lang="fr-CH" sz="2800" dirty="0" smtClean="0">
                <a:cs typeface="Arial" charset="0"/>
              </a:rPr>
              <a:t> de </a:t>
            </a:r>
            <a:r>
              <a:rPr lang="fr-CH" sz="2800" dirty="0" err="1" smtClean="0">
                <a:cs typeface="Arial" charset="0"/>
              </a:rPr>
              <a:t>seguimiento</a:t>
            </a:r>
            <a:endParaRPr lang="fr-CH" sz="2800" dirty="0" smtClean="0">
              <a:cs typeface="Aria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fr-CH" sz="2800" dirty="0" smtClean="0">
              <a:cs typeface="Arial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fr-CH" sz="2800" dirty="0" err="1" smtClean="0">
                <a:cs typeface="Arial" charset="0"/>
              </a:rPr>
              <a:t>Seguimiento</a:t>
            </a:r>
            <a:r>
              <a:rPr lang="fr-CH" sz="2800" dirty="0" smtClean="0">
                <a:cs typeface="Arial" charset="0"/>
              </a:rPr>
              <a:t> de la </a:t>
            </a:r>
            <a:r>
              <a:rPr lang="fr-CH" sz="2800" dirty="0" err="1" smtClean="0">
                <a:cs typeface="Arial" charset="0"/>
              </a:rPr>
              <a:t>sociedad</a:t>
            </a:r>
            <a:r>
              <a:rPr lang="fr-CH" sz="2800" dirty="0" smtClean="0">
                <a:cs typeface="Arial" charset="0"/>
              </a:rPr>
              <a:t> civil 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n-GB" sz="2800" dirty="0" smtClean="0">
              <a:cs typeface="Arial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en-GB" sz="2800" dirty="0" err="1" smtClean="0">
                <a:cs typeface="Arial" charset="0"/>
              </a:rPr>
              <a:t>Comité</a:t>
            </a:r>
            <a:r>
              <a:rPr lang="en-GB" sz="2800" dirty="0" smtClean="0">
                <a:cs typeface="Arial" charset="0"/>
              </a:rPr>
              <a:t> de </a:t>
            </a:r>
            <a:r>
              <a:rPr lang="en-GB" sz="2800" dirty="0" err="1" smtClean="0">
                <a:cs typeface="Arial" charset="0"/>
              </a:rPr>
              <a:t>los</a:t>
            </a:r>
            <a:r>
              <a:rPr lang="en-GB" sz="2800" dirty="0" smtClean="0">
                <a:cs typeface="Arial" charset="0"/>
              </a:rPr>
              <a:t> </a:t>
            </a:r>
            <a:r>
              <a:rPr lang="en-GB" sz="2800" dirty="0" err="1" smtClean="0">
                <a:cs typeface="Arial" charset="0"/>
              </a:rPr>
              <a:t>Derechos</a:t>
            </a:r>
            <a:r>
              <a:rPr lang="en-GB" sz="2800" dirty="0" smtClean="0">
                <a:cs typeface="Arial" charset="0"/>
              </a:rPr>
              <a:t> de las Personas con </a:t>
            </a:r>
            <a:r>
              <a:rPr lang="en-GB" sz="2800" dirty="0" err="1" smtClean="0">
                <a:cs typeface="Arial" charset="0"/>
              </a:rPr>
              <a:t>Discapacidad</a:t>
            </a:r>
            <a:endParaRPr lang="en-GB" sz="2800" dirty="0" smtClean="0">
              <a:cs typeface="Arial" charset="0"/>
            </a:endParaRPr>
          </a:p>
          <a:p>
            <a:pPr marL="0" indent="0" eaLnBrk="1" hangingPunct="1">
              <a:defRPr/>
            </a:pPr>
            <a:endParaRPr lang="fr-CH" sz="28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¿</a:t>
            </a:r>
            <a:r>
              <a:rPr lang="en-US" sz="3600" dirty="0" err="1" smtClean="0">
                <a:latin typeface="Arial" charset="0"/>
                <a:cs typeface="Arial" charset="0"/>
              </a:rPr>
              <a:t>Por</a:t>
            </a:r>
            <a:r>
              <a:rPr lang="en-US" sz="3600" dirty="0" smtClean="0">
                <a:latin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cs typeface="Arial" charset="0"/>
              </a:rPr>
              <a:t>qué</a:t>
            </a:r>
            <a:r>
              <a:rPr lang="en-US" sz="3600" dirty="0" smtClean="0">
                <a:latin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cs typeface="Arial" charset="0"/>
              </a:rPr>
              <a:t>es</a:t>
            </a:r>
            <a:r>
              <a:rPr lang="en-US" sz="3600" dirty="0" smtClean="0">
                <a:latin typeface="Arial" charset="0"/>
                <a:cs typeface="Arial" charset="0"/>
              </a:rPr>
              <a:t> tan </a:t>
            </a:r>
            <a:r>
              <a:rPr lang="en-US" sz="3600" dirty="0" err="1" smtClean="0">
                <a:latin typeface="Arial" charset="0"/>
                <a:cs typeface="Arial" charset="0"/>
              </a:rPr>
              <a:t>importante</a:t>
            </a:r>
            <a:r>
              <a:rPr lang="en-US" sz="3600" dirty="0" smtClean="0">
                <a:latin typeface="Arial" charset="0"/>
                <a:cs typeface="Arial" charset="0"/>
              </a:rPr>
              <a:t> la </a:t>
            </a:r>
            <a:r>
              <a:rPr lang="en-US" sz="3600" dirty="0" err="1" smtClean="0">
                <a:latin typeface="Arial" charset="0"/>
                <a:cs typeface="Arial" charset="0"/>
              </a:rPr>
              <a:t>Convención</a:t>
            </a:r>
            <a:r>
              <a:rPr lang="en-US" sz="3600" dirty="0" smtClean="0">
                <a:latin typeface="Arial" charset="0"/>
                <a:cs typeface="Arial" charset="0"/>
              </a:rPr>
              <a:t>?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1016000" y="1682750"/>
            <a:ext cx="7056438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CH" sz="2800" dirty="0" err="1" smtClean="0">
                <a:cs typeface="Arial" charset="0"/>
              </a:rPr>
              <a:t>Explica</a:t>
            </a:r>
            <a:r>
              <a:rPr lang="fr-CH" sz="2800" dirty="0" smtClean="0">
                <a:cs typeface="Arial" charset="0"/>
              </a:rPr>
              <a:t> </a:t>
            </a:r>
            <a:r>
              <a:rPr lang="fr-CH" sz="2800" dirty="0" err="1" smtClean="0">
                <a:cs typeface="Arial" charset="0"/>
              </a:rPr>
              <a:t>claramente</a:t>
            </a:r>
            <a:r>
              <a:rPr lang="fr-CH" sz="2800" dirty="0" smtClean="0">
                <a:cs typeface="Arial" charset="0"/>
              </a:rPr>
              <a:t> los </a:t>
            </a:r>
            <a:r>
              <a:rPr lang="fr-CH" sz="2800" dirty="0" err="1" smtClean="0">
                <a:cs typeface="Arial" charset="0"/>
              </a:rPr>
              <a:t>derechos</a:t>
            </a:r>
            <a:r>
              <a:rPr lang="fr-CH" sz="2800" dirty="0" smtClean="0">
                <a:cs typeface="Arial" charset="0"/>
              </a:rPr>
              <a:t> de las </a:t>
            </a:r>
            <a:r>
              <a:rPr lang="fr-CH" sz="2800" dirty="0" err="1" smtClean="0">
                <a:cs typeface="Arial" charset="0"/>
              </a:rPr>
              <a:t>personas</a:t>
            </a:r>
            <a:r>
              <a:rPr lang="fr-CH" sz="2800" dirty="0" smtClean="0">
                <a:cs typeface="Arial" charset="0"/>
              </a:rPr>
              <a:t> con </a:t>
            </a:r>
            <a:r>
              <a:rPr lang="fr-CH" sz="2800" dirty="0" err="1" smtClean="0">
                <a:cs typeface="Arial" charset="0"/>
              </a:rPr>
              <a:t>discapacidad</a:t>
            </a:r>
            <a:endParaRPr lang="fr-CH" sz="28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fr-CH" sz="2800" dirty="0" err="1" smtClean="0">
                <a:cs typeface="Arial" charset="0"/>
              </a:rPr>
              <a:t>Establece</a:t>
            </a:r>
            <a:r>
              <a:rPr lang="fr-CH" sz="2800" dirty="0" smtClean="0">
                <a:cs typeface="Arial" charset="0"/>
              </a:rPr>
              <a:t> las </a:t>
            </a:r>
            <a:r>
              <a:rPr lang="fr-CH" sz="2800" dirty="0" err="1" smtClean="0">
                <a:cs typeface="Arial" charset="0"/>
              </a:rPr>
              <a:t>responsabilidades</a:t>
            </a:r>
            <a:r>
              <a:rPr lang="fr-CH" sz="2800" dirty="0" smtClean="0">
                <a:cs typeface="Arial" charset="0"/>
              </a:rPr>
              <a:t> en </a:t>
            </a:r>
            <a:r>
              <a:rPr lang="fr-CH" sz="2800" dirty="0" err="1" smtClean="0">
                <a:cs typeface="Arial" charset="0"/>
              </a:rPr>
              <a:t>relación</a:t>
            </a:r>
            <a:r>
              <a:rPr lang="fr-CH" sz="2800" dirty="0" smtClean="0">
                <a:cs typeface="Arial" charset="0"/>
              </a:rPr>
              <a:t> con </a:t>
            </a:r>
            <a:r>
              <a:rPr lang="fr-CH" sz="2800" dirty="0" err="1" smtClean="0">
                <a:cs typeface="Arial" charset="0"/>
              </a:rPr>
              <a:t>esos</a:t>
            </a:r>
            <a:r>
              <a:rPr lang="fr-CH" sz="2800" dirty="0" smtClean="0">
                <a:cs typeface="Arial" charset="0"/>
              </a:rPr>
              <a:t> </a:t>
            </a:r>
            <a:r>
              <a:rPr lang="fr-CH" sz="2800" dirty="0" err="1" smtClean="0">
                <a:cs typeface="Arial" charset="0"/>
              </a:rPr>
              <a:t>derechos</a:t>
            </a:r>
            <a:endParaRPr lang="fr-CH" sz="28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800" dirty="0" err="1" smtClean="0">
                <a:cs typeface="Arial" charset="0"/>
              </a:rPr>
              <a:t>Exige</a:t>
            </a:r>
            <a:r>
              <a:rPr lang="en-US" sz="2800" dirty="0" smtClean="0">
                <a:cs typeface="Arial" charset="0"/>
              </a:rPr>
              <a:t> un </a:t>
            </a:r>
            <a:r>
              <a:rPr lang="en-US" sz="2800" dirty="0" err="1" smtClean="0">
                <a:cs typeface="Arial" charset="0"/>
              </a:rPr>
              <a:t>enfoque</a:t>
            </a:r>
            <a:r>
              <a:rPr lang="en-US" sz="2800" dirty="0" smtClean="0">
                <a:cs typeface="Arial" charset="0"/>
              </a:rPr>
              <a:t> de la </a:t>
            </a:r>
            <a:r>
              <a:rPr lang="en-US" sz="2800" dirty="0" err="1" smtClean="0">
                <a:cs typeface="Arial" charset="0"/>
              </a:rPr>
              <a:t>discapacidad</a:t>
            </a:r>
            <a:r>
              <a:rPr lang="en-US" sz="2800" dirty="0" smtClean="0">
                <a:cs typeface="Arial" charset="0"/>
              </a:rPr>
              <a:t> </a:t>
            </a:r>
            <a:r>
              <a:rPr lang="en-US" sz="2800" dirty="0" err="1" smtClean="0">
                <a:cs typeface="Arial" charset="0"/>
              </a:rPr>
              <a:t>basado</a:t>
            </a:r>
            <a:r>
              <a:rPr lang="en-US" sz="2800" dirty="0" smtClean="0">
                <a:cs typeface="Arial" charset="0"/>
              </a:rPr>
              <a:t> </a:t>
            </a:r>
            <a:r>
              <a:rPr lang="en-US" sz="2800" dirty="0" err="1" smtClean="0">
                <a:cs typeface="Arial" charset="0"/>
              </a:rPr>
              <a:t>en</a:t>
            </a:r>
            <a:r>
              <a:rPr lang="en-US" sz="2800" dirty="0" smtClean="0">
                <a:cs typeface="Arial" charset="0"/>
              </a:rPr>
              <a:t> </a:t>
            </a:r>
            <a:r>
              <a:rPr lang="en-US" sz="2800" dirty="0" err="1" smtClean="0">
                <a:cs typeface="Arial" charset="0"/>
              </a:rPr>
              <a:t>los</a:t>
            </a:r>
            <a:r>
              <a:rPr lang="en-US" sz="2800" dirty="0" smtClean="0">
                <a:cs typeface="Arial" charset="0"/>
              </a:rPr>
              <a:t> derechos </a:t>
            </a:r>
            <a:endParaRPr lang="en-US" sz="28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800" dirty="0" err="1" smtClean="0">
                <a:cs typeface="Arial" charset="0"/>
              </a:rPr>
              <a:t>Promueve</a:t>
            </a:r>
            <a:r>
              <a:rPr lang="en-US" sz="2800" dirty="0" smtClean="0">
                <a:cs typeface="Arial" charset="0"/>
              </a:rPr>
              <a:t> el </a:t>
            </a:r>
            <a:r>
              <a:rPr lang="en-US" sz="2800" dirty="0" err="1" smtClean="0">
                <a:cs typeface="Arial" charset="0"/>
              </a:rPr>
              <a:t>desarrollo</a:t>
            </a:r>
            <a:r>
              <a:rPr lang="en-US" sz="2800" dirty="0" smtClean="0">
                <a:cs typeface="Arial" charset="0"/>
              </a:rPr>
              <a:t> </a:t>
            </a:r>
            <a:r>
              <a:rPr lang="en-US" sz="2800" dirty="0" err="1" smtClean="0">
                <a:cs typeface="Arial" charset="0"/>
              </a:rPr>
              <a:t>inclusivo</a:t>
            </a:r>
            <a:r>
              <a:rPr lang="en-US" sz="2800" dirty="0" smtClean="0">
                <a:cs typeface="Arial" charset="0"/>
              </a:rPr>
              <a:t> y </a:t>
            </a:r>
            <a:r>
              <a:rPr lang="en-US" sz="2800" dirty="0" err="1" smtClean="0">
                <a:cs typeface="Arial" charset="0"/>
              </a:rPr>
              <a:t>accesible</a:t>
            </a:r>
            <a:endParaRPr lang="en-US" sz="28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800" dirty="0" err="1" smtClean="0">
                <a:cs typeface="Arial" charset="0"/>
              </a:rPr>
              <a:t>Garantiza</a:t>
            </a:r>
            <a:r>
              <a:rPr lang="en-US" sz="2800" dirty="0" smtClean="0">
                <a:cs typeface="Arial" charset="0"/>
              </a:rPr>
              <a:t> el </a:t>
            </a:r>
            <a:r>
              <a:rPr lang="en-US" sz="2800" dirty="0" err="1" smtClean="0">
                <a:cs typeface="Arial" charset="0"/>
              </a:rPr>
              <a:t>seguimiento</a:t>
            </a:r>
            <a:r>
              <a:rPr lang="en-US" sz="2800" b="1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US" sz="2800" dirty="0" err="1" smtClean="0">
                <a:cs typeface="Arial" charset="0"/>
              </a:rPr>
              <a:t>nacional</a:t>
            </a:r>
            <a:r>
              <a:rPr lang="en-US" sz="2800" dirty="0" smtClean="0">
                <a:cs typeface="Arial" charset="0"/>
              </a:rPr>
              <a:t> e </a:t>
            </a:r>
            <a:r>
              <a:rPr lang="en-US" sz="2800" dirty="0" err="1" smtClean="0">
                <a:cs typeface="Arial" charset="0"/>
              </a:rPr>
              <a:t>internacional</a:t>
            </a:r>
            <a:r>
              <a:rPr lang="en-US" sz="2800" dirty="0" smtClean="0">
                <a:cs typeface="Arial" charset="0"/>
              </a:rPr>
              <a:t> de </a:t>
            </a:r>
            <a:r>
              <a:rPr lang="en-US" sz="2800" dirty="0" err="1" smtClean="0">
                <a:cs typeface="Arial" charset="0"/>
              </a:rPr>
              <a:t>los</a:t>
            </a:r>
            <a:r>
              <a:rPr lang="en-US" sz="2800" dirty="0" smtClean="0">
                <a:cs typeface="Arial" charset="0"/>
              </a:rPr>
              <a:t> derechos </a:t>
            </a:r>
            <a:endParaRPr lang="en-US" sz="27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fr-FR" sz="3600" dirty="0" err="1" smtClean="0">
                <a:latin typeface="Arial" charset="0"/>
                <a:cs typeface="Arial" charset="0"/>
              </a:rPr>
              <a:t>Participación</a:t>
            </a:r>
            <a:r>
              <a:rPr lang="fr-FR" sz="3600" dirty="0" smtClean="0">
                <a:latin typeface="Arial" charset="0"/>
                <a:cs typeface="Arial" charset="0"/>
              </a:rPr>
              <a:t> de las </a:t>
            </a:r>
            <a:r>
              <a:rPr lang="fr-FR" sz="3600" dirty="0" err="1" smtClean="0">
                <a:latin typeface="Arial" charset="0"/>
                <a:cs typeface="Arial" charset="0"/>
              </a:rPr>
              <a:t>personas</a:t>
            </a:r>
            <a:r>
              <a:rPr lang="fr-FR" sz="3600" dirty="0" smtClean="0">
                <a:latin typeface="Arial" charset="0"/>
                <a:cs typeface="Arial" charset="0"/>
              </a:rPr>
              <a:t> con </a:t>
            </a:r>
            <a:r>
              <a:rPr lang="fr-FR" sz="3600" dirty="0" err="1" smtClean="0">
                <a:latin typeface="Arial" charset="0"/>
                <a:cs typeface="Arial" charset="0"/>
              </a:rPr>
              <a:t>discapacidad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8435" name="Content Placeholder 2"/>
          <p:cNvSpPr txBox="1">
            <a:spLocks/>
          </p:cNvSpPr>
          <p:nvPr/>
        </p:nvSpPr>
        <p:spPr bwMode="auto">
          <a:xfrm>
            <a:off x="1016000" y="1682750"/>
            <a:ext cx="7056438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dirty="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s-ES" sz="2700" i="1" dirty="0">
                <a:cs typeface="Arial" charset="0"/>
              </a:rPr>
              <a:t>¡Nada sobre nosotros sin </a:t>
            </a:r>
            <a:r>
              <a:rPr lang="es-ES" sz="2700" i="1" dirty="0" smtClean="0">
                <a:cs typeface="Arial" charset="0"/>
              </a:rPr>
              <a:t>nosotros!</a:t>
            </a:r>
            <a:endParaRPr lang="en-US" sz="2700" i="1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>
          <a:xfrm>
            <a:off x="741363" y="1849438"/>
            <a:ext cx="7566025" cy="2265362"/>
          </a:xfrm>
        </p:spPr>
        <p:txBody>
          <a:bodyPr/>
          <a:lstStyle/>
          <a:p>
            <a:pPr eaLnBrk="1" hangingPunct="1"/>
            <a:r>
              <a:rPr lang="en-GB" sz="3600" dirty="0" smtClean="0">
                <a:latin typeface="Arial" charset="0"/>
                <a:cs typeface="Arial" charset="0"/>
              </a:rPr>
              <a:t>¿</a:t>
            </a:r>
            <a:r>
              <a:rPr lang="en-GB" sz="3600" dirty="0" err="1" smtClean="0">
                <a:latin typeface="Arial" charset="0"/>
                <a:cs typeface="Arial" charset="0"/>
              </a:rPr>
              <a:t>Qué</a:t>
            </a:r>
            <a:r>
              <a:rPr lang="en-GB" sz="3600" dirty="0" smtClean="0">
                <a:latin typeface="Arial" charset="0"/>
                <a:cs typeface="Arial" charset="0"/>
              </a:rPr>
              <a:t> </a:t>
            </a:r>
            <a:r>
              <a:rPr lang="en-GB" sz="3600" dirty="0" err="1" smtClean="0">
                <a:latin typeface="Arial" charset="0"/>
                <a:cs typeface="Arial" charset="0"/>
              </a:rPr>
              <a:t>puede</a:t>
            </a:r>
            <a:r>
              <a:rPr lang="en-GB" sz="3600" dirty="0" smtClean="0">
                <a:latin typeface="Arial" charset="0"/>
                <a:cs typeface="Arial" charset="0"/>
              </a:rPr>
              <a:t> </a:t>
            </a:r>
            <a:r>
              <a:rPr lang="en-GB" sz="3600" dirty="0" err="1" smtClean="0">
                <a:latin typeface="Arial" charset="0"/>
                <a:cs typeface="Arial" charset="0"/>
              </a:rPr>
              <a:t>hacer</a:t>
            </a:r>
            <a:r>
              <a:rPr lang="en-GB" sz="3600" dirty="0" smtClean="0">
                <a:latin typeface="Arial" charset="0"/>
                <a:cs typeface="Arial" charset="0"/>
              </a:rPr>
              <a:t> </a:t>
            </a:r>
            <a:r>
              <a:rPr lang="en-GB" sz="3600" dirty="0" err="1" smtClean="0">
                <a:latin typeface="Arial" charset="0"/>
                <a:cs typeface="Arial" charset="0"/>
              </a:rPr>
              <a:t>usted</a:t>
            </a:r>
            <a:r>
              <a:rPr lang="en-GB" sz="3600" dirty="0" smtClean="0">
                <a:latin typeface="Arial" charset="0"/>
                <a:cs typeface="Arial" charset="0"/>
              </a:rPr>
              <a:t> para </a:t>
            </a:r>
            <a:r>
              <a:rPr lang="en-GB" sz="3600" dirty="0" err="1" smtClean="0">
                <a:latin typeface="Arial" charset="0"/>
                <a:cs typeface="Arial" charset="0"/>
              </a:rPr>
              <a:t>apoyar</a:t>
            </a:r>
            <a:r>
              <a:rPr lang="en-GB" sz="3600" dirty="0" smtClean="0">
                <a:latin typeface="Arial" charset="0"/>
                <a:cs typeface="Arial" charset="0"/>
              </a:rPr>
              <a:t> a la </a:t>
            </a:r>
            <a:r>
              <a:rPr lang="en-GB" sz="3600" dirty="0" err="1" smtClean="0">
                <a:latin typeface="Arial" charset="0"/>
                <a:cs typeface="Arial" charset="0"/>
              </a:rPr>
              <a:t>Convención</a:t>
            </a:r>
            <a:r>
              <a:rPr lang="en-GB" sz="3600" dirty="0" smtClean="0">
                <a:latin typeface="Arial" charset="0"/>
                <a:cs typeface="Arial" charset="0"/>
              </a:rPr>
              <a:t>?</a:t>
            </a:r>
            <a:r>
              <a:rPr lang="en-GB" dirty="0" smtClean="0">
                <a:latin typeface="Arial" charset="0"/>
                <a:cs typeface="Arial" charset="0"/>
              </a:rPr>
              <a:t/>
            </a:r>
            <a:br>
              <a:rPr lang="en-GB" dirty="0" smtClean="0">
                <a:latin typeface="Arial" charset="0"/>
                <a:cs typeface="Arial" charset="0"/>
              </a:rPr>
            </a:br>
            <a:endParaRPr lang="fr-FR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687388" y="365125"/>
            <a:ext cx="8229600" cy="11430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Arial" charset="0"/>
                <a:cs typeface="Arial" charset="0"/>
              </a:rPr>
              <a:t>Fuentes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558800" y="1839913"/>
            <a:ext cx="7477125" cy="3111500"/>
          </a:xfrm>
        </p:spPr>
        <p:txBody>
          <a:bodyPr/>
          <a:lstStyle/>
          <a:p>
            <a:pPr eaLnBrk="1" hangingPunct="1"/>
            <a:r>
              <a:rPr lang="en-US" sz="1800" dirty="0" err="1" smtClean="0">
                <a:latin typeface="Arial" charset="0"/>
                <a:cs typeface="Arial" charset="0"/>
              </a:rPr>
              <a:t>Convención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latin typeface="Arial" charset="0"/>
                <a:cs typeface="Arial" charset="0"/>
              </a:rPr>
              <a:t>sobre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latin typeface="Arial" charset="0"/>
                <a:cs typeface="Arial" charset="0"/>
              </a:rPr>
              <a:t>los</a:t>
            </a:r>
            <a:r>
              <a:rPr lang="en-US" sz="1800" dirty="0" smtClean="0">
                <a:latin typeface="Arial" charset="0"/>
                <a:cs typeface="Arial" charset="0"/>
              </a:rPr>
              <a:t> derechos de las personas con </a:t>
            </a:r>
            <a:r>
              <a:rPr lang="en-US" sz="1800" dirty="0" err="1" smtClean="0">
                <a:latin typeface="Arial" charset="0"/>
                <a:cs typeface="Arial" charset="0"/>
              </a:rPr>
              <a:t>discapacidad</a:t>
            </a:r>
            <a:endParaRPr lang="en-US" sz="18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sz="1800" dirty="0" err="1" smtClean="0">
                <a:latin typeface="Arial" charset="0"/>
                <a:cs typeface="Arial" charset="0"/>
              </a:rPr>
              <a:t>Documento</a:t>
            </a:r>
            <a:r>
              <a:rPr lang="en-US" sz="1800" dirty="0" smtClean="0">
                <a:latin typeface="Arial" charset="0"/>
                <a:cs typeface="Arial" charset="0"/>
              </a:rPr>
              <a:t> A/HRC/4/75</a:t>
            </a:r>
            <a:endParaRPr lang="en-US" sz="18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sz="1800" dirty="0" err="1" smtClean="0">
                <a:latin typeface="Arial" charset="0"/>
                <a:cs typeface="Arial" charset="0"/>
              </a:rPr>
              <a:t>Documento</a:t>
            </a:r>
            <a:r>
              <a:rPr lang="en-US" sz="1800" smtClean="0">
                <a:latin typeface="Arial" charset="0"/>
                <a:cs typeface="Arial" charset="0"/>
              </a:rPr>
              <a:t> A/HRC/10/48</a:t>
            </a:r>
            <a:endParaRPr lang="en-US" sz="1800" dirty="0" smtClean="0">
              <a:latin typeface="Arial" charset="0"/>
              <a:cs typeface="Arial" charset="0"/>
            </a:endParaRPr>
          </a:p>
          <a:p>
            <a:r>
              <a:rPr lang="en-GB" sz="1800" dirty="0" err="1" smtClean="0">
                <a:latin typeface="Arial" charset="0"/>
                <a:cs typeface="Arial" charset="0"/>
              </a:rPr>
              <a:t>Departamento</a:t>
            </a:r>
            <a:r>
              <a:rPr lang="en-GB" sz="1800" dirty="0" smtClean="0">
                <a:latin typeface="Arial" charset="0"/>
                <a:cs typeface="Arial" charset="0"/>
              </a:rPr>
              <a:t> de </a:t>
            </a:r>
            <a:r>
              <a:rPr lang="en-GB" sz="1800" dirty="0" err="1" smtClean="0">
                <a:latin typeface="Arial" charset="0"/>
                <a:cs typeface="Arial" charset="0"/>
              </a:rPr>
              <a:t>Asuntos</a:t>
            </a:r>
            <a:r>
              <a:rPr lang="en-GB" sz="1800" dirty="0" smtClean="0">
                <a:latin typeface="Arial" charset="0"/>
                <a:cs typeface="Arial" charset="0"/>
              </a:rPr>
              <a:t> </a:t>
            </a:r>
            <a:r>
              <a:rPr lang="en-GB" sz="1800" dirty="0" err="1" smtClean="0">
                <a:latin typeface="Arial" charset="0"/>
                <a:cs typeface="Arial" charset="0"/>
              </a:rPr>
              <a:t>Económicos</a:t>
            </a:r>
            <a:r>
              <a:rPr lang="en-GB" sz="1800" dirty="0" smtClean="0">
                <a:latin typeface="Arial" charset="0"/>
                <a:cs typeface="Arial" charset="0"/>
              </a:rPr>
              <a:t> y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latin typeface="Arial" charset="0"/>
                <a:cs typeface="Arial" charset="0"/>
              </a:rPr>
              <a:t>Sociales</a:t>
            </a:r>
            <a:r>
              <a:rPr lang="en-US" sz="1800" dirty="0" smtClean="0">
                <a:latin typeface="Arial" charset="0"/>
                <a:cs typeface="Arial" charset="0"/>
              </a:rPr>
              <a:t>;  </a:t>
            </a:r>
            <a:r>
              <a:rPr lang="en-US" sz="1800" dirty="0" err="1" smtClean="0">
                <a:latin typeface="Arial" charset="0"/>
                <a:cs typeface="Arial" charset="0"/>
              </a:rPr>
              <a:t>Fondo</a:t>
            </a:r>
            <a:r>
              <a:rPr lang="en-US" sz="1800" dirty="0" smtClean="0">
                <a:latin typeface="Arial" charset="0"/>
                <a:cs typeface="Arial" charset="0"/>
              </a:rPr>
              <a:t> de </a:t>
            </a:r>
            <a:r>
              <a:rPr lang="en-US" sz="1800" dirty="0" err="1" smtClean="0">
                <a:latin typeface="Arial" charset="0"/>
                <a:cs typeface="Arial" charset="0"/>
              </a:rPr>
              <a:t>Población</a:t>
            </a:r>
            <a:r>
              <a:rPr lang="en-US" sz="1800" dirty="0" smtClean="0">
                <a:latin typeface="Arial" charset="0"/>
                <a:cs typeface="Arial" charset="0"/>
              </a:rPr>
              <a:t> de las </a:t>
            </a:r>
            <a:r>
              <a:rPr lang="en-US" sz="1800" dirty="0" err="1" smtClean="0">
                <a:latin typeface="Arial" charset="0"/>
                <a:cs typeface="Arial" charset="0"/>
              </a:rPr>
              <a:t>Naciones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r>
              <a:rPr lang="en-US" sz="1800" dirty="0" err="1" smtClean="0">
                <a:latin typeface="Arial" charset="0"/>
                <a:cs typeface="Arial" charset="0"/>
              </a:rPr>
              <a:t>Unidas</a:t>
            </a:r>
            <a:r>
              <a:rPr lang="en-US" sz="1800" dirty="0" smtClean="0">
                <a:latin typeface="Arial" charset="0"/>
                <a:cs typeface="Arial" charset="0"/>
              </a:rPr>
              <a:t>; </a:t>
            </a:r>
            <a:r>
              <a:rPr lang="en-US" sz="1800" dirty="0" err="1" smtClean="0">
                <a:latin typeface="Arial" charset="0"/>
                <a:cs typeface="Arial" charset="0"/>
              </a:rPr>
              <a:t>Centros</a:t>
            </a:r>
            <a:r>
              <a:rPr lang="en-US" sz="1800" dirty="0" smtClean="0">
                <a:latin typeface="Arial" charset="0"/>
                <a:cs typeface="Arial" charset="0"/>
              </a:rPr>
              <a:t> Wellesley para </a:t>
            </a:r>
            <a:r>
              <a:rPr lang="en-US" sz="1800" dirty="0" err="1" smtClean="0">
                <a:latin typeface="Arial" charset="0"/>
                <a:cs typeface="Arial" charset="0"/>
              </a:rPr>
              <a:t>Mujeres</a:t>
            </a:r>
            <a:r>
              <a:rPr lang="en-GB" sz="1800" dirty="0" smtClean="0">
                <a:latin typeface="Arial" charset="0"/>
                <a:cs typeface="Arial" charset="0"/>
              </a:rPr>
              <a:t>, </a:t>
            </a:r>
            <a:r>
              <a:rPr lang="en-GB" sz="1800" i="1" dirty="0" smtClean="0">
                <a:latin typeface="Arial" charset="0"/>
                <a:cs typeface="Arial" charset="0"/>
              </a:rPr>
              <a:t>Disability Rights, Gender and Development: A Resource Tool for Action</a:t>
            </a:r>
            <a:r>
              <a:rPr lang="en-GB" sz="1800" dirty="0" smtClean="0">
                <a:latin typeface="Arial" charset="0"/>
                <a:cs typeface="Arial" charset="0"/>
              </a:rPr>
              <a:t>. </a:t>
            </a:r>
            <a:r>
              <a:rPr lang="en-GB" sz="1800" dirty="0" err="1" smtClean="0">
                <a:latin typeface="Arial" charset="0"/>
                <a:cs typeface="Arial" charset="0"/>
              </a:rPr>
              <a:t>Disponible</a:t>
            </a:r>
            <a:r>
              <a:rPr lang="en-GB" sz="1800" dirty="0" smtClean="0">
                <a:latin typeface="Arial" charset="0"/>
                <a:cs typeface="Arial" charset="0"/>
              </a:rPr>
              <a:t> </a:t>
            </a:r>
            <a:r>
              <a:rPr lang="en-GB" sz="1800" dirty="0" err="1" smtClean="0">
                <a:latin typeface="Arial" charset="0"/>
                <a:cs typeface="Arial" charset="0"/>
              </a:rPr>
              <a:t>en</a:t>
            </a:r>
            <a:r>
              <a:rPr lang="en-GB" sz="1800" dirty="0" smtClean="0">
                <a:latin typeface="Arial" charset="0"/>
                <a:cs typeface="Arial" charset="0"/>
              </a:rPr>
              <a:t>: </a:t>
            </a:r>
            <a:r>
              <a:rPr lang="en-GB" sz="2200" u="sng" dirty="0" smtClean="0">
                <a:latin typeface="Arial" charset="0"/>
                <a:cs typeface="Arial" charset="0"/>
                <a:hlinkClick r:id="rId3"/>
              </a:rPr>
              <a:t>www.un.org/disabilities/documents/Publication/NWCW%20MANUAL.pdf</a:t>
            </a:r>
            <a:r>
              <a:rPr lang="en-GB" sz="2200" dirty="0" smtClean="0">
                <a:latin typeface="Arial" charset="0"/>
                <a:cs typeface="Arial" charset="0"/>
              </a:rPr>
              <a:t> </a:t>
            </a:r>
            <a:r>
              <a:rPr lang="en-GB" sz="1800" dirty="0" smtClean="0">
                <a:latin typeface="Arial" charset="0"/>
                <a:cs typeface="Arial" charset="0"/>
              </a:rPr>
              <a:t>(</a:t>
            </a:r>
            <a:r>
              <a:rPr lang="en-GB" sz="1800" dirty="0" err="1" smtClean="0">
                <a:latin typeface="Arial" charset="0"/>
                <a:cs typeface="Arial" charset="0"/>
              </a:rPr>
              <a:t>consultado</a:t>
            </a:r>
            <a:r>
              <a:rPr lang="en-GB" sz="1800" dirty="0" smtClean="0">
                <a:latin typeface="Arial" charset="0"/>
                <a:cs typeface="Arial" charset="0"/>
              </a:rPr>
              <a:t> el 2 de </a:t>
            </a:r>
            <a:r>
              <a:rPr lang="en-GB" sz="1800" dirty="0" err="1" smtClean="0">
                <a:latin typeface="Arial" charset="0"/>
                <a:cs typeface="Arial" charset="0"/>
              </a:rPr>
              <a:t>agosto</a:t>
            </a:r>
            <a:r>
              <a:rPr lang="en-GB" sz="1800" dirty="0" smtClean="0">
                <a:latin typeface="Arial" charset="0"/>
                <a:cs typeface="Arial" charset="0"/>
              </a:rPr>
              <a:t> de 2012)</a:t>
            </a:r>
          </a:p>
          <a:p>
            <a:pPr eaLnBrk="1" hangingPunct="1"/>
            <a:endParaRPr lang="en-US" sz="2200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sz="2200" dirty="0" smtClean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US" sz="2800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Responder a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preguntas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esenciales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sobre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Convención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7" y="1112838"/>
            <a:ext cx="3859213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000" dirty="0" smtClean="0">
                <a:cs typeface="Arial" charset="0"/>
              </a:rPr>
              <a:t>¿</a:t>
            </a:r>
            <a:r>
              <a:rPr lang="en-US" sz="2000" dirty="0" err="1" smtClean="0">
                <a:cs typeface="Arial" charset="0"/>
              </a:rPr>
              <a:t>Qué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es</a:t>
            </a:r>
            <a:r>
              <a:rPr lang="en-US" sz="2000" dirty="0" smtClean="0">
                <a:cs typeface="Arial" charset="0"/>
              </a:rPr>
              <a:t> la  </a:t>
            </a:r>
            <a:r>
              <a:rPr lang="en-US" sz="2000" dirty="0" err="1" smtClean="0">
                <a:cs typeface="Arial" charset="0"/>
              </a:rPr>
              <a:t>Convención</a:t>
            </a:r>
            <a:r>
              <a:rPr lang="en-US" sz="2000" dirty="0" smtClean="0">
                <a:cs typeface="Arial" charset="0"/>
              </a:rPr>
              <a:t>?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000" dirty="0" smtClean="0">
                <a:cs typeface="Arial" charset="0"/>
              </a:rPr>
              <a:t>¿</a:t>
            </a:r>
            <a:r>
              <a:rPr lang="en-US" sz="2000" dirty="0" err="1" smtClean="0">
                <a:cs typeface="Arial" charset="0"/>
              </a:rPr>
              <a:t>Cuál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es</a:t>
            </a:r>
            <a:r>
              <a:rPr lang="en-US" sz="2000" dirty="0" smtClean="0">
                <a:cs typeface="Arial" charset="0"/>
              </a:rPr>
              <a:t> el </a:t>
            </a:r>
            <a:r>
              <a:rPr lang="en-US" sz="2000" dirty="0" err="1" smtClean="0">
                <a:cs typeface="Arial" charset="0"/>
              </a:rPr>
              <a:t>propósito</a:t>
            </a:r>
            <a:r>
              <a:rPr lang="en-US" sz="2000" dirty="0" smtClean="0">
                <a:cs typeface="Arial" charset="0"/>
              </a:rPr>
              <a:t> de la </a:t>
            </a:r>
            <a:r>
              <a:rPr lang="en-US" sz="2000" dirty="0" err="1" smtClean="0">
                <a:cs typeface="Arial" charset="0"/>
              </a:rPr>
              <a:t>Convención</a:t>
            </a:r>
            <a:r>
              <a:rPr lang="en-US" sz="2000" dirty="0" smtClean="0">
                <a:cs typeface="Arial" charset="0"/>
              </a:rPr>
              <a:t>?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000" dirty="0" smtClean="0">
                <a:cs typeface="Arial" charset="0"/>
              </a:rPr>
              <a:t>¿A </a:t>
            </a:r>
            <a:r>
              <a:rPr lang="en-US" sz="2000" dirty="0" err="1" smtClean="0">
                <a:cs typeface="Arial" charset="0"/>
              </a:rPr>
              <a:t>quién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protege</a:t>
            </a:r>
            <a:r>
              <a:rPr lang="en-US" sz="2000" dirty="0" smtClean="0">
                <a:cs typeface="Arial" charset="0"/>
              </a:rPr>
              <a:t>?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000" dirty="0" smtClean="0">
                <a:cs typeface="Arial" charset="0"/>
              </a:rPr>
              <a:t>¿</a:t>
            </a:r>
            <a:r>
              <a:rPr lang="en-US" sz="2000" dirty="0" err="1" smtClean="0">
                <a:cs typeface="Arial" charset="0"/>
              </a:rPr>
              <a:t>Qué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protege</a:t>
            </a:r>
            <a:r>
              <a:rPr lang="en-US" sz="2000" dirty="0" smtClean="0">
                <a:cs typeface="Arial" charset="0"/>
              </a:rPr>
              <a:t>?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000" dirty="0" smtClean="0">
                <a:cs typeface="Arial" charset="0"/>
              </a:rPr>
              <a:t>¿</a:t>
            </a:r>
            <a:r>
              <a:rPr lang="en-US" sz="2000" dirty="0" err="1" smtClean="0">
                <a:cs typeface="Arial" charset="0"/>
              </a:rPr>
              <a:t>Quién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es</a:t>
            </a:r>
            <a:r>
              <a:rPr lang="en-US" sz="2000" dirty="0" smtClean="0">
                <a:cs typeface="Arial" charset="0"/>
              </a:rPr>
              <a:t> titular de </a:t>
            </a:r>
            <a:r>
              <a:rPr lang="en-US" sz="2000" dirty="0" err="1" smtClean="0">
                <a:cs typeface="Arial" charset="0"/>
              </a:rPr>
              <a:t>deberes</a:t>
            </a:r>
            <a:r>
              <a:rPr lang="en-US" sz="2000" dirty="0" smtClean="0">
                <a:cs typeface="Arial" charset="0"/>
              </a:rPr>
              <a:t>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000" dirty="0" smtClean="0">
                <a:cs typeface="Arial" charset="0"/>
              </a:rPr>
              <a:t>¿</a:t>
            </a:r>
            <a:r>
              <a:rPr lang="en-US" sz="2000" dirty="0" err="1" smtClean="0">
                <a:cs typeface="Arial" charset="0"/>
              </a:rPr>
              <a:t>Qué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debe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hacerse</a:t>
            </a:r>
            <a:r>
              <a:rPr lang="en-US" sz="2000" dirty="0" smtClean="0">
                <a:cs typeface="Arial" charset="0"/>
              </a:rPr>
              <a:t>?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000" dirty="0" smtClean="0">
                <a:cs typeface="Arial" charset="0"/>
              </a:rPr>
              <a:t>¿</a:t>
            </a:r>
            <a:r>
              <a:rPr lang="en-US" sz="2000" dirty="0" err="1" smtClean="0">
                <a:cs typeface="Arial" charset="0"/>
              </a:rPr>
              <a:t>Cómo</a:t>
            </a:r>
            <a:r>
              <a:rPr lang="en-US" sz="2000" dirty="0" smtClean="0">
                <a:cs typeface="Arial" charset="0"/>
              </a:rPr>
              <a:t> se </a:t>
            </a:r>
            <a:r>
              <a:rPr lang="en-US" sz="2000" dirty="0" err="1" smtClean="0">
                <a:cs typeface="Arial" charset="0"/>
              </a:rPr>
              <a:t>aplica</a:t>
            </a:r>
            <a:r>
              <a:rPr lang="en-US" sz="2000" dirty="0" smtClean="0">
                <a:cs typeface="Arial" charset="0"/>
              </a:rPr>
              <a:t>?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000" dirty="0" smtClean="0">
                <a:cs typeface="Arial" charset="0"/>
              </a:rPr>
              <a:t>¿</a:t>
            </a:r>
            <a:r>
              <a:rPr lang="en-US" sz="2000" dirty="0" err="1" smtClean="0">
                <a:cs typeface="Arial" charset="0"/>
              </a:rPr>
              <a:t>Por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qué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es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importante</a:t>
            </a:r>
            <a:r>
              <a:rPr lang="en-US" sz="2000" dirty="0" smtClean="0">
                <a:cs typeface="Arial" charset="0"/>
              </a:rPr>
              <a:t> la </a:t>
            </a:r>
            <a:r>
              <a:rPr lang="en-US" sz="2000" dirty="0" err="1" smtClean="0">
                <a:cs typeface="Arial" charset="0"/>
              </a:rPr>
              <a:t>Convención</a:t>
            </a:r>
            <a:r>
              <a:rPr lang="en-US" sz="2000" dirty="0" smtClean="0">
                <a:cs typeface="Arial" charset="0"/>
              </a:rPr>
              <a:t>?</a:t>
            </a:r>
            <a:endParaRPr lang="en-US" sz="20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en-US" sz="2000" dirty="0" smtClean="0">
                <a:cs typeface="Arial" charset="0"/>
              </a:rPr>
              <a:t>¿</a:t>
            </a:r>
            <a:r>
              <a:rPr lang="en-US" sz="2000" dirty="0" err="1" smtClean="0">
                <a:cs typeface="Arial" charset="0"/>
              </a:rPr>
              <a:t>Qué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puede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hacer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usted</a:t>
            </a:r>
            <a:r>
              <a:rPr lang="en-US" sz="2000" dirty="0" smtClean="0">
                <a:cs typeface="Arial" charset="0"/>
              </a:rPr>
              <a:t> para </a:t>
            </a:r>
            <a:r>
              <a:rPr lang="en-US" sz="2000" dirty="0" err="1" smtClean="0">
                <a:cs typeface="Arial" charset="0"/>
              </a:rPr>
              <a:t>apoyar</a:t>
            </a:r>
            <a:r>
              <a:rPr lang="en-US" sz="2000" dirty="0" smtClean="0">
                <a:cs typeface="Arial" charset="0"/>
              </a:rPr>
              <a:t> a la </a:t>
            </a:r>
            <a:r>
              <a:rPr lang="en-US" sz="2000" dirty="0" err="1" smtClean="0">
                <a:cs typeface="Arial" charset="0"/>
              </a:rPr>
              <a:t>Convención</a:t>
            </a:r>
            <a:r>
              <a:rPr lang="en-US" sz="2000" dirty="0" smtClean="0">
                <a:cs typeface="Arial" charset="0"/>
              </a:rPr>
              <a:t>?</a:t>
            </a:r>
            <a:endParaRPr lang="en-US" sz="20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51996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Objetivo</a:t>
            </a:r>
            <a:endParaRPr lang="en-US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370967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Secuencia</a:t>
            </a:r>
            <a:r>
              <a:rPr lang="en-US" sz="2600" b="1" dirty="0" smtClean="0">
                <a:solidFill>
                  <a:schemeClr val="tx2"/>
                </a:solidFill>
                <a:cs typeface="Arial" charset="0"/>
              </a:rPr>
              <a:t> del </a:t>
            </a:r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módulo</a:t>
            </a:r>
            <a:endParaRPr lang="en-US" sz="2600" b="1" dirty="0">
              <a:solidFill>
                <a:schemeClr val="tx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¿</a:t>
            </a:r>
            <a:r>
              <a:rPr lang="en-US" sz="3600" dirty="0" err="1" smtClean="0">
                <a:latin typeface="Arial" charset="0"/>
                <a:cs typeface="Arial" charset="0"/>
              </a:rPr>
              <a:t>Qué</a:t>
            </a:r>
            <a:r>
              <a:rPr lang="en-US" sz="3600" dirty="0" smtClean="0">
                <a:latin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cs typeface="Arial" charset="0"/>
              </a:rPr>
              <a:t>es</a:t>
            </a:r>
            <a:r>
              <a:rPr lang="en-US" sz="3600" dirty="0" smtClean="0">
                <a:latin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cs typeface="Arial" charset="0"/>
              </a:rPr>
              <a:t>una</a:t>
            </a:r>
            <a:r>
              <a:rPr lang="en-US" sz="3600" dirty="0" smtClean="0">
                <a:latin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cs typeface="Arial" charset="0"/>
              </a:rPr>
              <a:t>convención</a:t>
            </a:r>
            <a:r>
              <a:rPr lang="en-US" sz="3600" dirty="0" smtClean="0">
                <a:latin typeface="Arial" charset="0"/>
                <a:cs typeface="Arial" charset="0"/>
              </a:rPr>
              <a:t>?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0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fr-CH" sz="2800" dirty="0" smtClean="0">
                <a:cs typeface="Arial" charset="0"/>
              </a:rPr>
              <a:t>Es un </a:t>
            </a:r>
            <a:r>
              <a:rPr lang="fr-CH" sz="2800" dirty="0" err="1" smtClean="0">
                <a:cs typeface="Arial" charset="0"/>
              </a:rPr>
              <a:t>documento</a:t>
            </a:r>
            <a:r>
              <a:rPr lang="fr-CH" sz="2800" dirty="0" smtClean="0">
                <a:cs typeface="Arial" charset="0"/>
              </a:rPr>
              <a:t> </a:t>
            </a:r>
            <a:r>
              <a:rPr lang="fr-CH" sz="2800" dirty="0" err="1" smtClean="0">
                <a:cs typeface="Arial" charset="0"/>
              </a:rPr>
              <a:t>acordado</a:t>
            </a:r>
            <a:r>
              <a:rPr lang="fr-CH" sz="2800" dirty="0" smtClean="0">
                <a:cs typeface="Arial" charset="0"/>
              </a:rPr>
              <a:t> en el plano </a:t>
            </a:r>
            <a:r>
              <a:rPr lang="fr-CH" sz="2800" dirty="0" err="1" smtClean="0">
                <a:cs typeface="Arial" charset="0"/>
              </a:rPr>
              <a:t>internacional</a:t>
            </a:r>
            <a:r>
              <a:rPr lang="fr-CH" sz="2800" dirty="0" smtClean="0">
                <a:cs typeface="Arial" charset="0"/>
              </a:rPr>
              <a:t> que: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fr-CH" sz="28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800" dirty="0" err="1" smtClean="0">
                <a:cs typeface="Arial" charset="0"/>
              </a:rPr>
              <a:t>Reconoce</a:t>
            </a:r>
            <a:r>
              <a:rPr lang="fr-CH" sz="2800" dirty="0" smtClean="0">
                <a:cs typeface="Arial" charset="0"/>
              </a:rPr>
              <a:t> </a:t>
            </a:r>
            <a:r>
              <a:rPr lang="fr-CH" sz="2800" dirty="0" smtClean="0">
                <a:cs typeface="Arial" charset="0"/>
              </a:rPr>
              <a:t>las </a:t>
            </a:r>
            <a:r>
              <a:rPr lang="fr-CH" sz="2800" dirty="0" err="1" smtClean="0">
                <a:cs typeface="Arial" charset="0"/>
              </a:rPr>
              <a:t>normas</a:t>
            </a:r>
            <a:r>
              <a:rPr lang="fr-CH" sz="2800" dirty="0" smtClean="0">
                <a:cs typeface="Arial" charset="0"/>
              </a:rPr>
              <a:t> </a:t>
            </a:r>
            <a:r>
              <a:rPr lang="fr-CH" sz="2800" dirty="0" err="1" smtClean="0">
                <a:cs typeface="Arial" charset="0"/>
              </a:rPr>
              <a:t>universales</a:t>
            </a:r>
            <a:r>
              <a:rPr lang="fr-CH" sz="2800" dirty="0" smtClean="0">
                <a:cs typeface="Arial" charset="0"/>
              </a:rPr>
              <a:t> de </a:t>
            </a:r>
            <a:r>
              <a:rPr lang="fr-CH" sz="2800" dirty="0" err="1" smtClean="0">
                <a:cs typeface="Arial" charset="0"/>
              </a:rPr>
              <a:t>derechos</a:t>
            </a:r>
            <a:r>
              <a:rPr lang="fr-CH" sz="2800" dirty="0" smtClean="0">
                <a:cs typeface="Arial" charset="0"/>
              </a:rPr>
              <a:t> </a:t>
            </a:r>
            <a:r>
              <a:rPr lang="fr-CH" sz="2800" dirty="0" err="1" smtClean="0">
                <a:cs typeface="Arial" charset="0"/>
              </a:rPr>
              <a:t>humanos</a:t>
            </a:r>
            <a:endParaRPr lang="fr-CH" sz="28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800" dirty="0" err="1" smtClean="0">
                <a:cs typeface="Arial" charset="0"/>
              </a:rPr>
              <a:t>Define</a:t>
            </a:r>
            <a:r>
              <a:rPr lang="fr-CH" sz="2800" dirty="0" smtClean="0">
                <a:cs typeface="Arial" charset="0"/>
              </a:rPr>
              <a:t> la </a:t>
            </a:r>
            <a:r>
              <a:rPr lang="fr-CH" sz="2800" dirty="0" err="1" smtClean="0">
                <a:cs typeface="Arial" charset="0"/>
              </a:rPr>
              <a:t>obligación</a:t>
            </a:r>
            <a:r>
              <a:rPr lang="fr-CH" sz="2800" dirty="0" smtClean="0">
                <a:cs typeface="Arial" charset="0"/>
              </a:rPr>
              <a:t> </a:t>
            </a:r>
            <a:r>
              <a:rPr lang="fr-CH" sz="2800" dirty="0" err="1" smtClean="0">
                <a:cs typeface="Arial" charset="0"/>
              </a:rPr>
              <a:t>del</a:t>
            </a:r>
            <a:r>
              <a:rPr lang="fr-CH" sz="2800" dirty="0" smtClean="0">
                <a:cs typeface="Arial" charset="0"/>
              </a:rPr>
              <a:t> </a:t>
            </a:r>
            <a:r>
              <a:rPr lang="fr-CH" sz="2800" dirty="0" err="1" smtClean="0">
                <a:cs typeface="Arial" charset="0"/>
              </a:rPr>
              <a:t>Estado</a:t>
            </a:r>
            <a:r>
              <a:rPr lang="fr-CH" sz="2800" dirty="0" smtClean="0">
                <a:cs typeface="Arial" charset="0"/>
              </a:rPr>
              <a:t> de </a:t>
            </a:r>
            <a:r>
              <a:rPr lang="fr-CH" sz="2800" dirty="0" err="1" smtClean="0">
                <a:cs typeface="Arial" charset="0"/>
              </a:rPr>
              <a:t>promover</a:t>
            </a:r>
            <a:r>
              <a:rPr lang="fr-CH" sz="2800" dirty="0" smtClean="0">
                <a:cs typeface="Arial" charset="0"/>
              </a:rPr>
              <a:t> y </a:t>
            </a:r>
            <a:r>
              <a:rPr lang="fr-CH" sz="2800" dirty="0" err="1" smtClean="0">
                <a:cs typeface="Arial" charset="0"/>
              </a:rPr>
              <a:t>proteger</a:t>
            </a:r>
            <a:r>
              <a:rPr lang="fr-CH" sz="2800" dirty="0" smtClean="0">
                <a:cs typeface="Arial" charset="0"/>
              </a:rPr>
              <a:t> los </a:t>
            </a:r>
            <a:r>
              <a:rPr lang="fr-CH" sz="2800" dirty="0" err="1" smtClean="0">
                <a:cs typeface="Arial" charset="0"/>
              </a:rPr>
              <a:t>derechos</a:t>
            </a:r>
            <a:r>
              <a:rPr lang="fr-CH" sz="2800" dirty="0" smtClean="0">
                <a:cs typeface="Arial" charset="0"/>
              </a:rPr>
              <a:t> </a:t>
            </a:r>
            <a:r>
              <a:rPr lang="fr-CH" sz="2800" dirty="0" err="1" smtClean="0">
                <a:cs typeface="Arial" charset="0"/>
              </a:rPr>
              <a:t>humanos</a:t>
            </a:r>
            <a:endParaRPr lang="fr-CH" sz="28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800" dirty="0" err="1" smtClean="0">
                <a:cs typeface="Arial" charset="0"/>
              </a:rPr>
              <a:t>Establece</a:t>
            </a:r>
            <a:r>
              <a:rPr lang="fr-CH" sz="2800" dirty="0" smtClean="0">
                <a:cs typeface="Arial" charset="0"/>
              </a:rPr>
              <a:t> </a:t>
            </a:r>
            <a:r>
              <a:rPr lang="fr-CH" sz="2800" dirty="0" err="1" smtClean="0">
                <a:cs typeface="Arial" charset="0"/>
              </a:rPr>
              <a:t>dispositivos</a:t>
            </a:r>
            <a:r>
              <a:rPr lang="fr-CH" sz="2800" dirty="0" smtClean="0">
                <a:cs typeface="Arial" charset="0"/>
              </a:rPr>
              <a:t> </a:t>
            </a:r>
            <a:r>
              <a:rPr lang="fr-CH" sz="2800" dirty="0" err="1" smtClean="0">
                <a:cs typeface="Arial" charset="0"/>
              </a:rPr>
              <a:t>nacionales</a:t>
            </a:r>
            <a:r>
              <a:rPr lang="fr-CH" sz="2800" dirty="0" smtClean="0">
                <a:cs typeface="Arial" charset="0"/>
              </a:rPr>
              <a:t> e </a:t>
            </a:r>
            <a:r>
              <a:rPr lang="fr-CH" sz="2800" dirty="0" err="1" smtClean="0">
                <a:cs typeface="Arial" charset="0"/>
              </a:rPr>
              <a:t>internacionales</a:t>
            </a:r>
            <a:r>
              <a:rPr lang="fr-CH" sz="2800" dirty="0" smtClean="0">
                <a:cs typeface="Arial" charset="0"/>
              </a:rPr>
              <a:t> de </a:t>
            </a:r>
            <a:r>
              <a:rPr lang="fr-CH" sz="2800" dirty="0" err="1" smtClean="0">
                <a:cs typeface="Arial" charset="0"/>
              </a:rPr>
              <a:t>aplicación</a:t>
            </a:r>
            <a:r>
              <a:rPr lang="fr-CH" sz="2800" dirty="0" smtClean="0">
                <a:cs typeface="Arial" charset="0"/>
              </a:rPr>
              <a:t> y </a:t>
            </a:r>
            <a:r>
              <a:rPr lang="fr-CH" sz="2800" dirty="0" err="1" smtClean="0">
                <a:cs typeface="Arial" charset="0"/>
              </a:rPr>
              <a:t>seguimiento</a:t>
            </a:r>
            <a:r>
              <a:rPr lang="fr-CH" sz="2800" dirty="0" smtClean="0">
                <a:cs typeface="Arial" charset="0"/>
              </a:rPr>
              <a:t> </a:t>
            </a:r>
            <a:endParaRPr lang="en-US" sz="27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¿</a:t>
            </a:r>
            <a:r>
              <a:rPr lang="en-US" sz="3600" dirty="0" err="1" smtClean="0">
                <a:latin typeface="Arial" charset="0"/>
                <a:cs typeface="Arial" charset="0"/>
              </a:rPr>
              <a:t>Cuál</a:t>
            </a:r>
            <a:r>
              <a:rPr lang="en-US" sz="3600" dirty="0" smtClean="0">
                <a:latin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cs typeface="Arial" charset="0"/>
              </a:rPr>
              <a:t>es</a:t>
            </a:r>
            <a:r>
              <a:rPr lang="en-US" sz="3600" dirty="0" smtClean="0">
                <a:latin typeface="Arial" charset="0"/>
                <a:cs typeface="Arial" charset="0"/>
              </a:rPr>
              <a:t> el </a:t>
            </a:r>
            <a:r>
              <a:rPr lang="en-US" sz="3600" dirty="0" err="1" smtClean="0">
                <a:latin typeface="Arial" charset="0"/>
                <a:cs typeface="Arial" charset="0"/>
              </a:rPr>
              <a:t>propósito</a:t>
            </a:r>
            <a:r>
              <a:rPr lang="en-US" sz="3600" dirty="0" smtClean="0">
                <a:latin typeface="Arial" charset="0"/>
                <a:cs typeface="Arial" charset="0"/>
              </a:rPr>
              <a:t> de la </a:t>
            </a:r>
            <a:r>
              <a:rPr lang="en-US" sz="3600" dirty="0" err="1" smtClean="0">
                <a:latin typeface="Arial" charset="0"/>
                <a:cs typeface="Arial" charset="0"/>
              </a:rPr>
              <a:t>Convención</a:t>
            </a:r>
            <a:r>
              <a:rPr lang="en-US" sz="3600" dirty="0" smtClean="0">
                <a:latin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cs typeface="Arial" charset="0"/>
              </a:rPr>
              <a:t>sobre</a:t>
            </a:r>
            <a:r>
              <a:rPr lang="en-US" sz="3600" dirty="0" smtClean="0">
                <a:latin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cs typeface="Arial" charset="0"/>
              </a:rPr>
              <a:t>los</a:t>
            </a:r>
            <a:r>
              <a:rPr lang="en-US" sz="3600" dirty="0" smtClean="0">
                <a:latin typeface="Arial" charset="0"/>
                <a:cs typeface="Arial" charset="0"/>
              </a:rPr>
              <a:t> derechos de las personas con </a:t>
            </a:r>
            <a:r>
              <a:rPr lang="en-US" sz="3600" dirty="0" err="1" smtClean="0">
                <a:latin typeface="Arial" charset="0"/>
                <a:cs typeface="Arial" charset="0"/>
              </a:rPr>
              <a:t>discapacidad</a:t>
            </a:r>
            <a:r>
              <a:rPr lang="en-US" sz="3600" dirty="0">
                <a:latin typeface="Arial" charset="0"/>
                <a:cs typeface="Arial" charset="0"/>
              </a:rPr>
              <a:t>?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2087563"/>
            <a:ext cx="7056438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fr-CH" sz="2800" b="1" dirty="0" smtClean="0">
              <a:solidFill>
                <a:srgbClr val="FF0000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s-ES" sz="2800" i="1" dirty="0" smtClean="0">
                <a:cs typeface="Arial" charset="0"/>
              </a:rPr>
              <a:t>Promover</a:t>
            </a:r>
            <a:r>
              <a:rPr lang="es-ES" sz="2800" i="1" dirty="0">
                <a:cs typeface="Arial" charset="0"/>
              </a:rPr>
              <a:t>,  proteger  y asegurar el goce  pleno  y en condiciones de igualdad de  todos  los derechos  humanos  y libertades fundamentales por  todas  las  personas   con discapacidad, y promover  el respeto  de  su dignidad inherente.</a:t>
            </a:r>
            <a:endParaRPr lang="fr-CH" sz="2800" i="1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i="1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38138" y="274638"/>
            <a:ext cx="8418512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¿A </a:t>
            </a:r>
            <a:r>
              <a:rPr lang="en-US" sz="3600" dirty="0" err="1" smtClean="0">
                <a:latin typeface="Arial" charset="0"/>
                <a:cs typeface="Arial" charset="0"/>
              </a:rPr>
              <a:t>quién</a:t>
            </a:r>
            <a:r>
              <a:rPr lang="en-US" sz="3600" dirty="0" smtClean="0">
                <a:latin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cs typeface="Arial" charset="0"/>
              </a:rPr>
              <a:t>protege</a:t>
            </a:r>
            <a:r>
              <a:rPr lang="en-US" sz="3600" dirty="0" smtClean="0">
                <a:latin typeface="Arial" charset="0"/>
                <a:cs typeface="Arial" charset="0"/>
              </a:rPr>
              <a:t> la </a:t>
            </a:r>
            <a:r>
              <a:rPr lang="en-US" sz="3600" dirty="0" err="1" smtClean="0">
                <a:latin typeface="Arial" charset="0"/>
                <a:cs typeface="Arial" charset="0"/>
              </a:rPr>
              <a:t>Convención</a:t>
            </a:r>
            <a:r>
              <a:rPr lang="en-US" sz="3600" dirty="0" smtClean="0">
                <a:latin typeface="Arial" charset="0"/>
                <a:cs typeface="Arial" charset="0"/>
              </a:rPr>
              <a:t>?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1016000" y="3578225"/>
            <a:ext cx="7056438" cy="2454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r>
              <a:rPr lang="fr-CH" sz="20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fr-CH" sz="2000" dirty="0" err="1" smtClean="0">
                <a:latin typeface="Arial" pitchFamily="34" charset="0"/>
                <a:cs typeface="Arial" pitchFamily="34" charset="0"/>
              </a:rPr>
              <a:t>Convención</a:t>
            </a:r>
            <a:r>
              <a:rPr lang="fr-CH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2000" dirty="0" err="1" smtClean="0">
                <a:latin typeface="Arial" pitchFamily="34" charset="0"/>
                <a:cs typeface="Arial" pitchFamily="34" charset="0"/>
              </a:rPr>
              <a:t>tiene</a:t>
            </a:r>
            <a:r>
              <a:rPr lang="fr-CH" sz="2000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fr-CH" sz="2000" dirty="0" err="1" smtClean="0">
                <a:latin typeface="Arial" pitchFamily="34" charset="0"/>
                <a:cs typeface="Arial" pitchFamily="34" charset="0"/>
              </a:rPr>
              <a:t>cuenta</a:t>
            </a:r>
            <a:r>
              <a:rPr lang="fr-CH" sz="2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0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fr-CH" sz="2000" dirty="0" err="1" smtClean="0">
                <a:latin typeface="Arial" pitchFamily="34" charset="0"/>
                <a:cs typeface="Arial" pitchFamily="34" charset="0"/>
              </a:rPr>
              <a:t>diversidad</a:t>
            </a:r>
            <a:r>
              <a:rPr lang="fr-CH" sz="2000" dirty="0" smtClean="0">
                <a:latin typeface="Arial" pitchFamily="34" charset="0"/>
                <a:cs typeface="Arial" pitchFamily="34" charset="0"/>
              </a:rPr>
              <a:t> de las </a:t>
            </a:r>
            <a:r>
              <a:rPr lang="fr-CH" sz="2000" dirty="0" err="1" smtClean="0">
                <a:latin typeface="Arial" pitchFamily="34" charset="0"/>
                <a:cs typeface="Arial" pitchFamily="34" charset="0"/>
              </a:rPr>
              <a:t>discapacidades</a:t>
            </a:r>
            <a:r>
              <a:rPr lang="fr-CH" sz="2000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fr-CH" sz="2000" dirty="0" err="1" smtClean="0">
                <a:latin typeface="Arial" pitchFamily="34" charset="0"/>
                <a:cs typeface="Arial" pitchFamily="34" charset="0"/>
              </a:rPr>
              <a:t>física</a:t>
            </a:r>
            <a:r>
              <a:rPr lang="fr-CH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fr-CH" sz="2000" dirty="0" err="1" smtClean="0">
                <a:latin typeface="Arial" pitchFamily="34" charset="0"/>
                <a:cs typeface="Arial" pitchFamily="34" charset="0"/>
              </a:rPr>
              <a:t>intelectual</a:t>
            </a:r>
            <a:r>
              <a:rPr lang="fr-CH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fr-CH" sz="2000" dirty="0" err="1" smtClean="0">
                <a:latin typeface="Arial" pitchFamily="34" charset="0"/>
                <a:cs typeface="Arial" pitchFamily="34" charset="0"/>
              </a:rPr>
              <a:t>psicosocial</a:t>
            </a:r>
            <a:r>
              <a:rPr lang="fr-CH" sz="2000" dirty="0" smtClean="0">
                <a:latin typeface="Arial" pitchFamily="34" charset="0"/>
                <a:cs typeface="Arial" pitchFamily="34" charset="0"/>
              </a:rPr>
              <a:t>, sensorial….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000" dirty="0" smtClean="0">
                <a:latin typeface="Arial" pitchFamily="34" charset="0"/>
                <a:cs typeface="Arial" pitchFamily="34" charset="0"/>
              </a:rPr>
              <a:t>A las </a:t>
            </a:r>
            <a:r>
              <a:rPr lang="fr-CH" sz="2000" dirty="0" err="1" smtClean="0">
                <a:latin typeface="Arial" pitchFamily="34" charset="0"/>
                <a:cs typeface="Arial" pitchFamily="34" charset="0"/>
              </a:rPr>
              <a:t>mujeres</a:t>
            </a:r>
            <a:r>
              <a:rPr lang="fr-CH" sz="2000" dirty="0" smtClean="0">
                <a:latin typeface="Arial" pitchFamily="34" charset="0"/>
                <a:cs typeface="Arial" pitchFamily="34" charset="0"/>
              </a:rPr>
              <a:t> con </a:t>
            </a:r>
            <a:r>
              <a:rPr lang="fr-CH" sz="2000" dirty="0" err="1" smtClean="0">
                <a:latin typeface="Arial" pitchFamily="34" charset="0"/>
                <a:cs typeface="Arial" pitchFamily="34" charset="0"/>
              </a:rPr>
              <a:t>discapacidad</a:t>
            </a:r>
            <a:endParaRPr lang="fr-CH" sz="20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000" dirty="0" smtClean="0">
                <a:latin typeface="Arial" pitchFamily="34" charset="0"/>
                <a:cs typeface="Arial" pitchFamily="34" charset="0"/>
              </a:rPr>
              <a:t>A los </a:t>
            </a:r>
            <a:r>
              <a:rPr lang="fr-CH" sz="2000" dirty="0" err="1" smtClean="0">
                <a:latin typeface="Arial" pitchFamily="34" charset="0"/>
                <a:cs typeface="Arial" pitchFamily="34" charset="0"/>
              </a:rPr>
              <a:t>niños</a:t>
            </a:r>
            <a:r>
              <a:rPr lang="fr-CH" sz="2000" dirty="0" smtClean="0">
                <a:latin typeface="Arial" pitchFamily="34" charset="0"/>
                <a:cs typeface="Arial" pitchFamily="34" charset="0"/>
              </a:rPr>
              <a:t> con </a:t>
            </a:r>
            <a:r>
              <a:rPr lang="fr-CH" sz="2000" dirty="0" err="1" smtClean="0">
                <a:latin typeface="Arial" pitchFamily="34" charset="0"/>
                <a:cs typeface="Arial" pitchFamily="34" charset="0"/>
              </a:rPr>
              <a:t>discapacidad</a:t>
            </a:r>
            <a:endParaRPr lang="fr-CH" sz="20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000" dirty="0" smtClean="0">
                <a:latin typeface="Arial" pitchFamily="34" charset="0"/>
                <a:cs typeface="Arial" pitchFamily="34" charset="0"/>
              </a:rPr>
              <a:t>A las </a:t>
            </a:r>
            <a:r>
              <a:rPr lang="fr-CH" sz="2000" dirty="0" err="1" smtClean="0">
                <a:latin typeface="Arial" pitchFamily="34" charset="0"/>
                <a:cs typeface="Arial" pitchFamily="34" charset="0"/>
              </a:rPr>
              <a:t>personas</a:t>
            </a:r>
            <a:r>
              <a:rPr lang="fr-CH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CH" sz="2000" dirty="0" err="1" smtClean="0">
                <a:latin typeface="Arial" pitchFamily="34" charset="0"/>
                <a:cs typeface="Arial" pitchFamily="34" charset="0"/>
              </a:rPr>
              <a:t>mayores</a:t>
            </a:r>
            <a:r>
              <a:rPr lang="fr-CH" sz="2000" dirty="0" smtClean="0">
                <a:latin typeface="Arial" pitchFamily="34" charset="0"/>
                <a:cs typeface="Arial" pitchFamily="34" charset="0"/>
              </a:rPr>
              <a:t> con </a:t>
            </a:r>
            <a:r>
              <a:rPr lang="fr-CH" sz="2000" dirty="0" err="1" smtClean="0">
                <a:latin typeface="Arial" pitchFamily="34" charset="0"/>
                <a:cs typeface="Arial" pitchFamily="34" charset="0"/>
              </a:rPr>
              <a:t>discapacidad</a:t>
            </a:r>
            <a:endParaRPr lang="fr-CH" sz="20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fr-CH" sz="2000" dirty="0">
                <a:latin typeface="Arial" pitchFamily="34" charset="0"/>
                <a:cs typeface="Arial" pitchFamily="34" charset="0"/>
              </a:rPr>
              <a:t>¿</a:t>
            </a:r>
            <a:r>
              <a:rPr lang="fr-CH" sz="2000" dirty="0" err="1" smtClean="0">
                <a:latin typeface="Arial" pitchFamily="34" charset="0"/>
                <a:cs typeface="Arial" pitchFamily="34" charset="0"/>
              </a:rPr>
              <a:t>Otros</a:t>
            </a:r>
            <a:r>
              <a:rPr lang="fr-CH" sz="20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54063" y="1300163"/>
            <a:ext cx="7331075" cy="2278062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ES" sz="2000" i="1" dirty="0" smtClean="0">
                <a:latin typeface="Arial" pitchFamily="34" charset="0"/>
                <a:cs typeface="Arial" pitchFamily="34" charset="0"/>
              </a:rPr>
              <a:t>El concepto de “personas con discapacidad” incluye </a:t>
            </a:r>
            <a:r>
              <a:rPr lang="es-ES" sz="2000" i="1" dirty="0">
                <a:latin typeface="Arial" pitchFamily="34" charset="0"/>
                <a:cs typeface="Arial" pitchFamily="34" charset="0"/>
              </a:rPr>
              <a:t>a aquellas que tengan </a:t>
            </a:r>
            <a:r>
              <a:rPr lang="es-ES" sz="2000" i="1" dirty="0" smtClean="0">
                <a:latin typeface="Arial" pitchFamily="34" charset="0"/>
                <a:cs typeface="Arial" pitchFamily="34" charset="0"/>
              </a:rPr>
              <a:t>deficiencias físicas</a:t>
            </a:r>
            <a:r>
              <a:rPr lang="es-ES" sz="2000" i="1" dirty="0">
                <a:latin typeface="Arial" pitchFamily="34" charset="0"/>
                <a:cs typeface="Arial" pitchFamily="34" charset="0"/>
              </a:rPr>
              <a:t>,  mentales,  intelectuales  o  sensoriales a largo  plazo  que,  al interactuar  con diversas barreras, puedan impedir  su  participación plena  y efectiva en la sociedad, en igualdad de  condiciones con  las  demás </a:t>
            </a:r>
            <a:endParaRPr lang="en-GB" sz="20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17500" y="274638"/>
            <a:ext cx="8439150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¿</a:t>
            </a:r>
            <a:r>
              <a:rPr lang="en-US" sz="3600" dirty="0" err="1" smtClean="0">
                <a:latin typeface="Arial" charset="0"/>
                <a:cs typeface="Arial" charset="0"/>
              </a:rPr>
              <a:t>Cuáles</a:t>
            </a:r>
            <a:r>
              <a:rPr lang="en-US" sz="3600" dirty="0" smtClean="0">
                <a:latin typeface="Arial" charset="0"/>
                <a:cs typeface="Arial" charset="0"/>
              </a:rPr>
              <a:t> son </a:t>
            </a:r>
            <a:r>
              <a:rPr lang="en-US" sz="3600" dirty="0" err="1" smtClean="0">
                <a:latin typeface="Arial" charset="0"/>
                <a:cs typeface="Arial" charset="0"/>
              </a:rPr>
              <a:t>los</a:t>
            </a:r>
            <a:r>
              <a:rPr lang="en-US" sz="3600" dirty="0" smtClean="0">
                <a:latin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cs typeface="Arial" charset="0"/>
              </a:rPr>
              <a:t>principios</a:t>
            </a:r>
            <a:r>
              <a:rPr lang="en-US" sz="3600" dirty="0" smtClean="0">
                <a:latin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cs typeface="Arial" charset="0"/>
              </a:rPr>
              <a:t>establecidos</a:t>
            </a:r>
            <a:r>
              <a:rPr lang="en-US" sz="3600" dirty="0" smtClean="0">
                <a:latin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cs typeface="Arial" charset="0"/>
              </a:rPr>
              <a:t>en</a:t>
            </a:r>
            <a:r>
              <a:rPr lang="en-US" sz="3600" dirty="0" smtClean="0">
                <a:latin typeface="Arial" charset="0"/>
                <a:cs typeface="Arial" charset="0"/>
              </a:rPr>
              <a:t> la </a:t>
            </a:r>
            <a:r>
              <a:rPr lang="en-US" sz="3600" dirty="0" err="1" smtClean="0">
                <a:latin typeface="Arial" charset="0"/>
                <a:cs typeface="Arial" charset="0"/>
              </a:rPr>
              <a:t>Convención</a:t>
            </a:r>
            <a:r>
              <a:rPr lang="en-US" sz="3600" dirty="0" smtClean="0">
                <a:latin typeface="Arial" charset="0"/>
                <a:cs typeface="Arial" charset="0"/>
              </a:rPr>
              <a:t>?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16000" y="1590676"/>
            <a:ext cx="723265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639763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GB" sz="2600" dirty="0" err="1" smtClean="0">
                <a:cs typeface="Arial" charset="0"/>
              </a:rPr>
              <a:t>Respeto</a:t>
            </a:r>
            <a:r>
              <a:rPr lang="en-GB" sz="2600" dirty="0" smtClean="0">
                <a:cs typeface="Arial" charset="0"/>
              </a:rPr>
              <a:t> de la </a:t>
            </a:r>
            <a:r>
              <a:rPr lang="en-GB" sz="2600" dirty="0" err="1" smtClean="0">
                <a:cs typeface="Arial" charset="0"/>
              </a:rPr>
              <a:t>dignidad</a:t>
            </a:r>
            <a:r>
              <a:rPr lang="en-GB" sz="2600" dirty="0" smtClean="0">
                <a:cs typeface="Arial" charset="0"/>
              </a:rPr>
              <a:t> y la </a:t>
            </a:r>
            <a:r>
              <a:rPr lang="en-GB" sz="2600" dirty="0" err="1" smtClean="0">
                <a:cs typeface="Arial" charset="0"/>
              </a:rPr>
              <a:t>autonomía</a:t>
            </a:r>
            <a:r>
              <a:rPr lang="en-GB" sz="2600" dirty="0" smtClean="0">
                <a:cs typeface="Arial" charset="0"/>
              </a:rPr>
              <a:t>  personal</a:t>
            </a: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GB" sz="2600" dirty="0" smtClean="0">
                <a:cs typeface="Arial" charset="0"/>
              </a:rPr>
              <a:t>No </a:t>
            </a:r>
            <a:r>
              <a:rPr lang="en-GB" sz="2600" dirty="0" err="1" smtClean="0">
                <a:cs typeface="Arial" charset="0"/>
              </a:rPr>
              <a:t>discriminación</a:t>
            </a:r>
            <a:endParaRPr lang="en-GB" sz="2600" dirty="0" smtClean="0">
              <a:cs typeface="Arial" charset="0"/>
            </a:endParaRP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GB" sz="2600" dirty="0" err="1" smtClean="0">
                <a:cs typeface="Arial" charset="0"/>
              </a:rPr>
              <a:t>Participación</a:t>
            </a:r>
            <a:r>
              <a:rPr lang="en-GB" sz="2600" dirty="0" smtClean="0">
                <a:cs typeface="Arial" charset="0"/>
              </a:rPr>
              <a:t> e </a:t>
            </a:r>
            <a:r>
              <a:rPr lang="en-GB" sz="2600" dirty="0" err="1" smtClean="0">
                <a:cs typeface="Arial" charset="0"/>
              </a:rPr>
              <a:t>inclusión</a:t>
            </a:r>
            <a:endParaRPr lang="en-GB" sz="2600" dirty="0" smtClean="0">
              <a:cs typeface="Arial" charset="0"/>
            </a:endParaRP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GB" sz="2600" dirty="0" err="1" smtClean="0">
                <a:cs typeface="Arial" charset="0"/>
              </a:rPr>
              <a:t>Respeto</a:t>
            </a:r>
            <a:r>
              <a:rPr lang="en-GB" sz="2600" dirty="0" smtClean="0">
                <a:cs typeface="Arial" charset="0"/>
              </a:rPr>
              <a:t> de la </a:t>
            </a:r>
            <a:r>
              <a:rPr lang="en-GB" sz="2600" dirty="0" err="1" smtClean="0">
                <a:cs typeface="Arial" charset="0"/>
              </a:rPr>
              <a:t>diferencia</a:t>
            </a:r>
            <a:r>
              <a:rPr lang="en-GB" sz="2600" dirty="0" smtClean="0">
                <a:cs typeface="Arial" charset="0"/>
              </a:rPr>
              <a:t> y la </a:t>
            </a:r>
            <a:r>
              <a:rPr lang="en-GB" sz="2600" dirty="0" err="1" smtClean="0">
                <a:cs typeface="Arial" charset="0"/>
              </a:rPr>
              <a:t>diversidad</a:t>
            </a:r>
            <a:endParaRPr lang="en-GB" sz="2600" dirty="0" smtClean="0">
              <a:cs typeface="Arial" charset="0"/>
            </a:endParaRP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GB" sz="2600" dirty="0" err="1" smtClean="0">
                <a:cs typeface="Arial" charset="0"/>
              </a:rPr>
              <a:t>Accesibilidad</a:t>
            </a:r>
            <a:endParaRPr lang="en-GB" sz="2600" dirty="0" smtClean="0">
              <a:cs typeface="Arial" charset="0"/>
            </a:endParaRP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GB" sz="2600" dirty="0" err="1" smtClean="0">
                <a:cs typeface="Arial" charset="0"/>
              </a:rPr>
              <a:t>Igualdad</a:t>
            </a:r>
            <a:r>
              <a:rPr lang="en-GB" sz="2600" dirty="0" smtClean="0">
                <a:cs typeface="Arial" charset="0"/>
              </a:rPr>
              <a:t> de </a:t>
            </a:r>
            <a:r>
              <a:rPr lang="en-GB" sz="2600" dirty="0" err="1" smtClean="0">
                <a:cs typeface="Arial" charset="0"/>
              </a:rPr>
              <a:t>oportunidades</a:t>
            </a:r>
            <a:endParaRPr lang="en-GB" sz="2600" dirty="0" smtClean="0">
              <a:cs typeface="Arial" charset="0"/>
            </a:endParaRP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GB" sz="2600" dirty="0" err="1" smtClean="0">
                <a:cs typeface="Arial" charset="0"/>
              </a:rPr>
              <a:t>Igualdad</a:t>
            </a:r>
            <a:r>
              <a:rPr lang="en-GB" sz="2600" dirty="0" smtClean="0">
                <a:cs typeface="Arial" charset="0"/>
              </a:rPr>
              <a:t> entre hombres y </a:t>
            </a:r>
            <a:r>
              <a:rPr lang="en-GB" sz="2600" dirty="0" err="1" smtClean="0">
                <a:cs typeface="Arial" charset="0"/>
              </a:rPr>
              <a:t>mujeres</a:t>
            </a:r>
            <a:endParaRPr lang="en-GB" sz="2600" dirty="0" smtClean="0">
              <a:cs typeface="Arial" charset="0"/>
            </a:endParaRPr>
          </a:p>
          <a:p>
            <a:pPr lvl="1">
              <a:spcAft>
                <a:spcPts val="600"/>
              </a:spcAft>
              <a:buFont typeface="Arial" charset="0"/>
              <a:buChar char="•"/>
            </a:pPr>
            <a:r>
              <a:rPr lang="en-GB" sz="2600" dirty="0" err="1" smtClean="0">
                <a:cs typeface="Arial" charset="0"/>
              </a:rPr>
              <a:t>Respeto</a:t>
            </a:r>
            <a:r>
              <a:rPr lang="en-GB" sz="2600" dirty="0" smtClean="0">
                <a:cs typeface="Arial" charset="0"/>
              </a:rPr>
              <a:t> de las </a:t>
            </a:r>
            <a:r>
              <a:rPr lang="en-GB" sz="2600" dirty="0" err="1" smtClean="0">
                <a:cs typeface="Arial" charset="0"/>
              </a:rPr>
              <a:t>capacidades</a:t>
            </a:r>
            <a:r>
              <a:rPr lang="en-GB" sz="2600" dirty="0" smtClean="0">
                <a:cs typeface="Arial" charset="0"/>
              </a:rPr>
              <a:t> </a:t>
            </a:r>
            <a:r>
              <a:rPr lang="en-GB" sz="2600" dirty="0" err="1" smtClean="0">
                <a:cs typeface="Arial" charset="0"/>
              </a:rPr>
              <a:t>evolutivas</a:t>
            </a:r>
            <a:r>
              <a:rPr lang="en-GB" sz="2600" dirty="0" smtClean="0">
                <a:cs typeface="Arial" charset="0"/>
              </a:rPr>
              <a:t> de </a:t>
            </a:r>
            <a:r>
              <a:rPr lang="en-GB" sz="2600" dirty="0" err="1" smtClean="0">
                <a:cs typeface="Arial" charset="0"/>
              </a:rPr>
              <a:t>los</a:t>
            </a:r>
            <a:r>
              <a:rPr lang="en-GB" sz="2600" dirty="0" smtClean="0">
                <a:cs typeface="Arial" charset="0"/>
              </a:rPr>
              <a:t> </a:t>
            </a:r>
            <a:r>
              <a:rPr lang="en-GB" sz="2600" dirty="0" err="1" smtClean="0">
                <a:cs typeface="Arial" charset="0"/>
              </a:rPr>
              <a:t>niños</a:t>
            </a:r>
            <a:r>
              <a:rPr lang="en-GB" sz="2600" dirty="0" smtClean="0">
                <a:cs typeface="Arial" charset="0"/>
              </a:rPr>
              <a:t> con </a:t>
            </a:r>
            <a:r>
              <a:rPr lang="en-GB" sz="2600" dirty="0" err="1" smtClean="0">
                <a:cs typeface="Arial" charset="0"/>
              </a:rPr>
              <a:t>discapacidades</a:t>
            </a:r>
            <a:endParaRPr lang="en-GB" sz="26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277813" y="274638"/>
            <a:ext cx="8478837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¿</a:t>
            </a:r>
            <a:r>
              <a:rPr lang="en-US" sz="3600" dirty="0" err="1" smtClean="0">
                <a:latin typeface="Arial" charset="0"/>
                <a:cs typeface="Arial" charset="0"/>
              </a:rPr>
              <a:t>Qué</a:t>
            </a:r>
            <a:r>
              <a:rPr lang="en-US" sz="3600" dirty="0" smtClean="0">
                <a:latin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cs typeface="Arial" charset="0"/>
              </a:rPr>
              <a:t>protege</a:t>
            </a:r>
            <a:r>
              <a:rPr lang="en-US" sz="3600" dirty="0" smtClean="0">
                <a:latin typeface="Arial" charset="0"/>
                <a:cs typeface="Arial" charset="0"/>
              </a:rPr>
              <a:t> la </a:t>
            </a:r>
            <a:r>
              <a:rPr lang="en-US" sz="3600" dirty="0" err="1" smtClean="0">
                <a:latin typeface="Arial" charset="0"/>
                <a:cs typeface="Arial" charset="0"/>
              </a:rPr>
              <a:t>Convención</a:t>
            </a:r>
            <a:r>
              <a:rPr lang="en-US" sz="3600" dirty="0" smtClean="0">
                <a:latin typeface="Arial" charset="0"/>
                <a:cs typeface="Arial" charset="0"/>
              </a:rPr>
              <a:t>?</a:t>
            </a:r>
            <a:br>
              <a:rPr lang="en-US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093788"/>
            <a:ext cx="7740650" cy="463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endParaRPr lang="en-US" sz="2700" i="1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endParaRPr lang="en-US" sz="2700" i="1" dirty="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r>
              <a:rPr lang="en-US" sz="2700" dirty="0" smtClean="0">
                <a:cs typeface="Arial" charset="0"/>
              </a:rPr>
              <a:t>EJERCICIO</a:t>
            </a:r>
            <a:endParaRPr lang="en-US" sz="2700" dirty="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r>
              <a:rPr lang="en-US" sz="2700" dirty="0">
                <a:cs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None/>
            </a:pPr>
            <a:r>
              <a:rPr lang="en-US" sz="2700" dirty="0" err="1" smtClean="0">
                <a:cs typeface="Arial" charset="0"/>
              </a:rPr>
              <a:t>Descubrir</a:t>
            </a:r>
            <a:r>
              <a:rPr lang="en-US" sz="2700" dirty="0" smtClean="0">
                <a:cs typeface="Arial" charset="0"/>
              </a:rPr>
              <a:t> </a:t>
            </a:r>
            <a:r>
              <a:rPr lang="en-US" sz="2700" dirty="0" err="1" smtClean="0">
                <a:cs typeface="Arial" charset="0"/>
              </a:rPr>
              <a:t>los</a:t>
            </a:r>
            <a:r>
              <a:rPr lang="en-US" sz="2700" dirty="0" smtClean="0">
                <a:cs typeface="Arial" charset="0"/>
              </a:rPr>
              <a:t> </a:t>
            </a:r>
            <a:r>
              <a:rPr lang="en-US" sz="2700" dirty="0" err="1" smtClean="0">
                <a:cs typeface="Arial" charset="0"/>
              </a:rPr>
              <a:t>secretos</a:t>
            </a:r>
            <a:r>
              <a:rPr lang="en-US" sz="2700" dirty="0" smtClean="0">
                <a:cs typeface="Arial" charset="0"/>
              </a:rPr>
              <a:t> de la </a:t>
            </a:r>
            <a:r>
              <a:rPr lang="en-US" sz="2700" dirty="0" err="1" smtClean="0">
                <a:cs typeface="Arial" charset="0"/>
              </a:rPr>
              <a:t>Convención</a:t>
            </a:r>
            <a:r>
              <a:rPr lang="en-US" sz="2700" dirty="0" smtClean="0">
                <a:cs typeface="Arial" charset="0"/>
              </a:rPr>
              <a:t>: </a:t>
            </a:r>
            <a:r>
              <a:rPr lang="en-US" sz="2700" dirty="0" err="1" smtClean="0">
                <a:cs typeface="Arial" charset="0"/>
              </a:rPr>
              <a:t>seleccione</a:t>
            </a:r>
            <a:r>
              <a:rPr lang="en-US" sz="2700" dirty="0" smtClean="0">
                <a:cs typeface="Arial" charset="0"/>
              </a:rPr>
              <a:t> un derecho y </a:t>
            </a:r>
            <a:r>
              <a:rPr lang="en-US" sz="2700" dirty="0" err="1" smtClean="0">
                <a:cs typeface="Arial" charset="0"/>
              </a:rPr>
              <a:t>analícelo</a:t>
            </a:r>
            <a:endParaRPr lang="en-US" sz="2700" dirty="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ChangeArrowheads="1"/>
          </p:cNvSpPr>
          <p:nvPr/>
        </p:nvSpPr>
        <p:spPr bwMode="auto">
          <a:xfrm>
            <a:off x="457200" y="332473"/>
            <a:ext cx="85074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1" algn="ctr"/>
            <a:r>
              <a:rPr lang="en-US" sz="3600" b="1" dirty="0" smtClean="0">
                <a:solidFill>
                  <a:schemeClr val="tx2"/>
                </a:solidFill>
                <a:cs typeface="Arial" charset="0"/>
              </a:rPr>
              <a:t>¿</a:t>
            </a:r>
            <a:r>
              <a:rPr lang="en-US" sz="3600" b="1" dirty="0" err="1" smtClean="0">
                <a:solidFill>
                  <a:schemeClr val="tx2"/>
                </a:solidFill>
                <a:cs typeface="Arial" charset="0"/>
              </a:rPr>
              <a:t>Quién</a:t>
            </a:r>
            <a:r>
              <a:rPr lang="en-US" sz="3600" b="1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sz="3600" b="1" dirty="0" err="1" smtClean="0">
                <a:solidFill>
                  <a:schemeClr val="tx2"/>
                </a:solidFill>
                <a:cs typeface="Arial" charset="0"/>
              </a:rPr>
              <a:t>es</a:t>
            </a:r>
            <a:r>
              <a:rPr lang="en-US" sz="3600" b="1" dirty="0" smtClean="0">
                <a:solidFill>
                  <a:schemeClr val="tx2"/>
                </a:solidFill>
                <a:cs typeface="Arial" charset="0"/>
              </a:rPr>
              <a:t> titular de </a:t>
            </a:r>
            <a:r>
              <a:rPr lang="en-US" sz="3600" b="1" dirty="0" err="1" smtClean="0">
                <a:solidFill>
                  <a:schemeClr val="tx2"/>
                </a:solidFill>
                <a:cs typeface="Arial" charset="0"/>
              </a:rPr>
              <a:t>deberes</a:t>
            </a:r>
            <a:r>
              <a:rPr lang="en-US" sz="3600" b="1" dirty="0" smtClean="0">
                <a:solidFill>
                  <a:schemeClr val="tx2"/>
                </a:solidFill>
                <a:cs typeface="Arial" charset="0"/>
              </a:rPr>
              <a:t>?</a:t>
            </a:r>
            <a:endParaRPr lang="en-US" sz="3600" b="1" dirty="0">
              <a:solidFill>
                <a:schemeClr val="tx2"/>
              </a:solidFill>
              <a:cs typeface="Arial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42554039"/>
              </p:ext>
            </p:extLst>
          </p:nvPr>
        </p:nvGraphicFramePr>
        <p:xfrm>
          <a:off x="457200" y="1252331"/>
          <a:ext cx="8169965" cy="4248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338138" y="274638"/>
            <a:ext cx="8418512" cy="1090612"/>
          </a:xfrm>
        </p:spPr>
        <p:txBody>
          <a:bodyPr/>
          <a:lstStyle/>
          <a:p>
            <a:pPr algn="ctr" eaLnBrk="1" hangingPunct="1"/>
            <a:r>
              <a:rPr lang="en-US" sz="3600" dirty="0" smtClean="0">
                <a:latin typeface="Arial" charset="0"/>
                <a:cs typeface="Arial" charset="0"/>
              </a:rPr>
              <a:t>¿</a:t>
            </a:r>
            <a:r>
              <a:rPr lang="en-US" sz="3600" dirty="0" err="1" smtClean="0">
                <a:latin typeface="Arial" charset="0"/>
                <a:cs typeface="Arial" charset="0"/>
              </a:rPr>
              <a:t>Qué</a:t>
            </a:r>
            <a:r>
              <a:rPr lang="en-US" sz="3600" dirty="0" smtClean="0">
                <a:latin typeface="Arial" charset="0"/>
                <a:cs typeface="Arial" charset="0"/>
              </a:rPr>
              <a:t> </a:t>
            </a:r>
            <a:r>
              <a:rPr lang="en-US" sz="3600" dirty="0" err="1" smtClean="0">
                <a:latin typeface="Arial" charset="0"/>
                <a:cs typeface="Arial" charset="0"/>
              </a:rPr>
              <a:t>hacer</a:t>
            </a:r>
            <a:r>
              <a:rPr lang="en-US" sz="3600" dirty="0" smtClean="0">
                <a:latin typeface="Arial" charset="0"/>
                <a:cs typeface="Arial" charset="0"/>
              </a:rPr>
              <a:t>?</a:t>
            </a:r>
            <a:br>
              <a:rPr lang="en-US" sz="3600" dirty="0" smtClean="0">
                <a:latin typeface="Arial" charset="0"/>
                <a:cs typeface="Arial" charset="0"/>
              </a:rPr>
            </a:b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3315" name="Content Placeholder 2"/>
          <p:cNvSpPr txBox="1">
            <a:spLocks/>
          </p:cNvSpPr>
          <p:nvPr/>
        </p:nvSpPr>
        <p:spPr bwMode="auto">
          <a:xfrm>
            <a:off x="1016000" y="1047750"/>
            <a:ext cx="7056438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000" dirty="0" err="1" smtClean="0">
                <a:cs typeface="Arial" charset="0"/>
              </a:rPr>
              <a:t>Cambiar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leyes</a:t>
            </a:r>
            <a:r>
              <a:rPr lang="en-US" sz="2000" dirty="0" smtClean="0">
                <a:cs typeface="Arial" charset="0"/>
              </a:rPr>
              <a:t> y </a:t>
            </a:r>
            <a:r>
              <a:rPr lang="en-US" sz="2000" dirty="0" err="1" smtClean="0">
                <a:cs typeface="Arial" charset="0"/>
              </a:rPr>
              <a:t>normativas</a:t>
            </a:r>
            <a:endParaRPr lang="en-US" sz="20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000" dirty="0" err="1" smtClean="0">
                <a:cs typeface="Arial" charset="0"/>
              </a:rPr>
              <a:t>Proporcionar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financiación</a:t>
            </a:r>
            <a:r>
              <a:rPr lang="en-US" sz="2000" dirty="0" smtClean="0">
                <a:cs typeface="Arial" charset="0"/>
              </a:rPr>
              <a:t> </a:t>
            </a:r>
            <a:endParaRPr lang="en-US" sz="20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000" dirty="0" err="1" smtClean="0">
                <a:cs typeface="Arial" charset="0"/>
              </a:rPr>
              <a:t>Hacer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accesibles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bienes</a:t>
            </a:r>
            <a:r>
              <a:rPr lang="en-US" sz="2000" dirty="0" smtClean="0">
                <a:cs typeface="Arial" charset="0"/>
              </a:rPr>
              <a:t> y </a:t>
            </a:r>
            <a:r>
              <a:rPr lang="en-US" sz="2000" dirty="0" err="1" smtClean="0">
                <a:cs typeface="Arial" charset="0"/>
              </a:rPr>
              <a:t>servicios</a:t>
            </a:r>
            <a:endParaRPr lang="en-US" sz="20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000" dirty="0" err="1" smtClean="0">
                <a:cs typeface="Arial" charset="0"/>
              </a:rPr>
              <a:t>Sensibilizar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acerca</a:t>
            </a:r>
            <a:r>
              <a:rPr lang="en-US" sz="2000" dirty="0" smtClean="0">
                <a:cs typeface="Arial" charset="0"/>
              </a:rPr>
              <a:t> de </a:t>
            </a:r>
            <a:r>
              <a:rPr lang="en-US" sz="2000" dirty="0" err="1" smtClean="0">
                <a:cs typeface="Arial" charset="0"/>
              </a:rPr>
              <a:t>los</a:t>
            </a:r>
            <a:r>
              <a:rPr lang="en-US" sz="2000" dirty="0" smtClean="0">
                <a:cs typeface="Arial" charset="0"/>
              </a:rPr>
              <a:t> derechos</a:t>
            </a:r>
            <a:endParaRPr lang="en-US" sz="20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000" dirty="0" err="1" smtClean="0">
                <a:cs typeface="Arial" charset="0"/>
              </a:rPr>
              <a:t>Capacitar</a:t>
            </a:r>
            <a:r>
              <a:rPr lang="en-US" sz="2000" dirty="0" smtClean="0">
                <a:cs typeface="Arial" charset="0"/>
              </a:rPr>
              <a:t> a </a:t>
            </a:r>
            <a:r>
              <a:rPr lang="en-US" sz="2000" dirty="0" err="1" smtClean="0">
                <a:cs typeface="Arial" charset="0"/>
              </a:rPr>
              <a:t>profesionales</a:t>
            </a:r>
            <a:r>
              <a:rPr lang="en-US" sz="2000" dirty="0" smtClean="0">
                <a:cs typeface="Arial" charset="0"/>
              </a:rPr>
              <a:t> y </a:t>
            </a:r>
            <a:r>
              <a:rPr lang="en-US" sz="2000" dirty="0" err="1" smtClean="0">
                <a:cs typeface="Arial" charset="0"/>
              </a:rPr>
              <a:t>otras</a:t>
            </a:r>
            <a:r>
              <a:rPr lang="en-US" sz="2000" dirty="0" smtClean="0">
                <a:cs typeface="Arial" charset="0"/>
              </a:rPr>
              <a:t> personas</a:t>
            </a:r>
            <a:endParaRPr lang="en-US" sz="20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000" dirty="0" err="1" smtClean="0">
                <a:cs typeface="Arial" charset="0"/>
              </a:rPr>
              <a:t>Iniciar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investigaciones</a:t>
            </a:r>
            <a:endParaRPr lang="en-US" sz="20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000" dirty="0" err="1" smtClean="0">
                <a:cs typeface="Arial" charset="0"/>
              </a:rPr>
              <a:t>Recopilar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datos</a:t>
            </a:r>
            <a:endParaRPr lang="en-US" sz="2000" dirty="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000" dirty="0" err="1" smtClean="0">
                <a:cs typeface="Arial" charset="0"/>
              </a:rPr>
              <a:t>Supervisar</a:t>
            </a:r>
            <a:endParaRPr lang="en-US" sz="20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000" dirty="0" err="1" smtClean="0">
                <a:cs typeface="Arial" charset="0"/>
              </a:rPr>
              <a:t>Fortalecer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los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ministerios</a:t>
            </a:r>
            <a:r>
              <a:rPr lang="en-US" sz="2000" dirty="0" smtClean="0">
                <a:cs typeface="Arial" charset="0"/>
              </a:rPr>
              <a:t>, </a:t>
            </a:r>
            <a:r>
              <a:rPr lang="en-US" sz="2000" dirty="0" err="1" smtClean="0">
                <a:cs typeface="Arial" charset="0"/>
              </a:rPr>
              <a:t>los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tribunales</a:t>
            </a:r>
            <a:r>
              <a:rPr lang="en-US" sz="2000" dirty="0" smtClean="0">
                <a:cs typeface="Arial" charset="0"/>
              </a:rPr>
              <a:t> y las </a:t>
            </a:r>
            <a:r>
              <a:rPr lang="en-US" sz="2000" dirty="0" err="1" smtClean="0">
                <a:cs typeface="Arial" charset="0"/>
              </a:rPr>
              <a:t>instituciones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nacionales</a:t>
            </a:r>
            <a:r>
              <a:rPr lang="en-US" sz="2000" dirty="0" smtClean="0">
                <a:cs typeface="Arial" charset="0"/>
              </a:rPr>
              <a:t> de derechos </a:t>
            </a:r>
            <a:r>
              <a:rPr lang="en-US" sz="2000" dirty="0" err="1" smtClean="0">
                <a:cs typeface="Arial" charset="0"/>
              </a:rPr>
              <a:t>humanos</a:t>
            </a:r>
            <a:r>
              <a:rPr lang="en-US" sz="2000" dirty="0" smtClean="0">
                <a:cs typeface="Arial" charset="0"/>
              </a:rPr>
              <a:t> (o </a:t>
            </a:r>
            <a:r>
              <a:rPr lang="en-US" sz="2000" dirty="0" err="1" smtClean="0">
                <a:cs typeface="Arial" charset="0"/>
              </a:rPr>
              <a:t>crearlas</a:t>
            </a:r>
            <a:r>
              <a:rPr lang="en-US" sz="2000" dirty="0" smtClean="0">
                <a:cs typeface="Arial" charset="0"/>
              </a:rPr>
              <a:t>, </a:t>
            </a:r>
            <a:r>
              <a:rPr lang="en-US" sz="2000" dirty="0" err="1" smtClean="0">
                <a:cs typeface="Arial" charset="0"/>
              </a:rPr>
              <a:t>si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fuera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necesario</a:t>
            </a:r>
            <a:r>
              <a:rPr lang="en-US" sz="2000" dirty="0" smtClean="0">
                <a:cs typeface="Arial" charset="0"/>
              </a:rPr>
              <a:t>)</a:t>
            </a:r>
            <a:endParaRPr lang="en-US" sz="20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000" dirty="0" err="1" smtClean="0">
                <a:cs typeface="Arial" charset="0"/>
              </a:rPr>
              <a:t>Fomentar</a:t>
            </a:r>
            <a:r>
              <a:rPr lang="en-US" sz="2000" dirty="0" smtClean="0">
                <a:cs typeface="Arial" charset="0"/>
              </a:rPr>
              <a:t> la </a:t>
            </a:r>
            <a:r>
              <a:rPr lang="en-US" sz="2000" dirty="0" err="1" smtClean="0">
                <a:cs typeface="Arial" charset="0"/>
              </a:rPr>
              <a:t>capacidad</a:t>
            </a:r>
            <a:r>
              <a:rPr lang="en-US" sz="2000" dirty="0" smtClean="0">
                <a:cs typeface="Arial" charset="0"/>
              </a:rPr>
              <a:t> de </a:t>
            </a:r>
            <a:r>
              <a:rPr lang="en-US" sz="2000" dirty="0" err="1" smtClean="0">
                <a:cs typeface="Arial" charset="0"/>
              </a:rPr>
              <a:t>ejecución</a:t>
            </a:r>
            <a:r>
              <a:rPr lang="en-US" sz="2000" dirty="0" smtClean="0">
                <a:cs typeface="Arial" charset="0"/>
              </a:rPr>
              <a:t> del Estado</a:t>
            </a:r>
            <a:endParaRPr lang="en-US" sz="20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r>
              <a:rPr lang="en-US" sz="2000" dirty="0" err="1" smtClean="0">
                <a:cs typeface="Arial" charset="0"/>
              </a:rPr>
              <a:t>Fomentar</a:t>
            </a:r>
            <a:r>
              <a:rPr lang="en-US" sz="2000" dirty="0" smtClean="0">
                <a:cs typeface="Arial" charset="0"/>
              </a:rPr>
              <a:t> la </a:t>
            </a:r>
            <a:r>
              <a:rPr lang="en-US" sz="2000" dirty="0" err="1" smtClean="0">
                <a:cs typeface="Arial" charset="0"/>
              </a:rPr>
              <a:t>capacidad</a:t>
            </a:r>
            <a:r>
              <a:rPr lang="en-US" sz="2000" dirty="0" smtClean="0">
                <a:cs typeface="Arial" charset="0"/>
              </a:rPr>
              <a:t> de las personas con </a:t>
            </a:r>
            <a:r>
              <a:rPr lang="en-US" sz="2000" dirty="0" err="1" smtClean="0">
                <a:cs typeface="Arial" charset="0"/>
              </a:rPr>
              <a:t>discapacidad</a:t>
            </a:r>
            <a:r>
              <a:rPr lang="en-US" sz="2000" dirty="0" smtClean="0">
                <a:cs typeface="Arial" charset="0"/>
              </a:rPr>
              <a:t> para </a:t>
            </a:r>
            <a:r>
              <a:rPr lang="en-US" sz="2000" dirty="0" err="1" smtClean="0">
                <a:cs typeface="Arial" charset="0"/>
              </a:rPr>
              <a:t>exigir</a:t>
            </a:r>
            <a:r>
              <a:rPr lang="en-US" sz="2000" dirty="0" smtClean="0">
                <a:cs typeface="Arial" charset="0"/>
              </a:rPr>
              <a:t> </a:t>
            </a:r>
            <a:r>
              <a:rPr lang="en-US" sz="2000" dirty="0" err="1" smtClean="0">
                <a:cs typeface="Arial" charset="0"/>
              </a:rPr>
              <a:t>sus</a:t>
            </a:r>
            <a:r>
              <a:rPr lang="en-US" sz="2000" dirty="0" smtClean="0">
                <a:cs typeface="Arial" charset="0"/>
              </a:rPr>
              <a:t> derechos</a:t>
            </a:r>
            <a:r>
              <a:rPr lang="en-US" sz="2400" dirty="0" smtClean="0">
                <a:cs typeface="Arial" charset="0"/>
              </a:rPr>
              <a:t>.</a:t>
            </a:r>
            <a:endParaRPr lang="en-US" sz="24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</a:pPr>
            <a:endParaRPr lang="en-US" sz="27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RUTitle xmlns="b4e33e86-409b-44c1-8485-331954efb210" xsi:nil="true"/>
    <ARTitle xmlns="b4e33e86-409b-44c1-8485-331954efb210" xsi:nil="true"/>
    <FRTitle xmlns="b4e33e86-409b-44c1-8485-331954efb210" xsi:nil="true"/>
    <SPTitle xmlns="b4e33e86-409b-44c1-8485-331954efb210" xsi:nil="true"/>
    <Order1 xmlns="b4e33e86-409b-44c1-8485-331954efb210" xsi:nil="true"/>
    <CHTitle xmlns="b4e33e86-409b-44c1-8485-331954efb21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3A45F6AB2A940B420808D23E0E2E1" ma:contentTypeVersion="5" ma:contentTypeDescription="Create a new document." ma:contentTypeScope="" ma:versionID="aba91577ea5fa9ebeca7b7100c2caa74">
  <xsd:schema xmlns:xsd="http://www.w3.org/2001/XMLSchema" xmlns:p="http://schemas.microsoft.com/office/2006/metadata/properties" xmlns:ns1="http://schemas.microsoft.com/sharepoint/v3" xmlns:ns2="b4e33e86-409b-44c1-8485-331954efb210" targetNamespace="http://schemas.microsoft.com/office/2006/metadata/properties" ma:root="true" ma:fieldsID="54bbde312666e61c3688e2d2b86789d8" ns1:_="" ns2:_="">
    <xsd:import namespace="http://schemas.microsoft.com/sharepoint/v3"/>
    <xsd:import namespace="b4e33e86-409b-44c1-8485-331954efb210"/>
    <xsd:element name="properties">
      <xsd:complexType>
        <xsd:sequence>
          <xsd:element name="documentManagement">
            <xsd:complexType>
              <xsd:all>
                <xsd:element ref="ns2:FRTitle" minOccurs="0"/>
                <xsd:element ref="ns2:SPTitle" minOccurs="0"/>
                <xsd:element ref="ns2:ARTitle" minOccurs="0"/>
                <xsd:element ref="ns2:RUTitle" minOccurs="0"/>
                <xsd:element ref="ns2:CHTitle" minOccurs="0"/>
                <xsd:element ref="ns2:Order1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b4e33e86-409b-44c1-8485-331954efb210" elementFormDefault="qualified">
    <xsd:import namespace="http://schemas.microsoft.com/office/2006/documentManagement/types"/>
    <xsd:element name="FRTitle" ma:index="2" nillable="true" ma:displayName="FRTitle" ma:internalName="FRTitle">
      <xsd:simpleType>
        <xsd:restriction base="dms:Text">
          <xsd:maxLength value="255"/>
        </xsd:restriction>
      </xsd:simpleType>
    </xsd:element>
    <xsd:element name="SPTitle" ma:index="3" nillable="true" ma:displayName="SPTitle" ma:internalName="SPTitle">
      <xsd:simpleType>
        <xsd:restriction base="dms:Text">
          <xsd:maxLength value="255"/>
        </xsd:restriction>
      </xsd:simpleType>
    </xsd:element>
    <xsd:element name="ARTitle" ma:index="4" nillable="true" ma:displayName="ARTitle" ma:internalName="ARTitle">
      <xsd:simpleType>
        <xsd:restriction base="dms:Text">
          <xsd:maxLength value="255"/>
        </xsd:restriction>
      </xsd:simpleType>
    </xsd:element>
    <xsd:element name="RUTitle" ma:index="5" nillable="true" ma:displayName="RUTitle" ma:internalName="RUTitle">
      <xsd:simpleType>
        <xsd:restriction base="dms:Text">
          <xsd:maxLength value="255"/>
        </xsd:restriction>
      </xsd:simpleType>
    </xsd:element>
    <xsd:element name="CHTitle" ma:index="6" nillable="true" ma:displayName="CHTitle" ma:internalName="CHTitle">
      <xsd:simpleType>
        <xsd:restriction base="dms:Text">
          <xsd:maxLength value="255"/>
        </xsd:restriction>
      </xsd:simpleType>
    </xsd:element>
    <xsd:element name="Order1" ma:index="7" nillable="true" ma:displayName="OrderNbr" ma:decimals="0" ma:internalName="Order1" ma:percentage="FALS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A9673DFD-FFF5-4732-9F67-9A3EEA63DC50}">
  <ds:schemaRefs>
    <ds:schemaRef ds:uri="http://www.w3.org/XML/1998/namespace"/>
    <ds:schemaRef ds:uri="http://purl.org/dc/terms/"/>
    <ds:schemaRef ds:uri="http://schemas.microsoft.com/office/2006/documentManagement/types"/>
    <ds:schemaRef ds:uri="http://schemas.microsoft.com/sharepoint/v3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b4e33e86-409b-44c1-8485-331954efb210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7715194-16E7-4829-BCF5-A07317D344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4e33e86-409b-44c1-8485-331954efb21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1941</TotalTime>
  <Words>761</Words>
  <Application>Microsoft Office PowerPoint</Application>
  <PresentationFormat>On-screen Show (4:3)</PresentationFormat>
  <Paragraphs>127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ＭＳ Ｐゴシック</vt:lpstr>
      <vt:lpstr>Arial</vt:lpstr>
      <vt:lpstr>Calibri</vt:lpstr>
      <vt:lpstr>Wingdings</vt:lpstr>
      <vt:lpstr>Thème Office</vt:lpstr>
      <vt:lpstr>Breve introducción a la Convención </vt:lpstr>
      <vt:lpstr>PowerPoint Presentation</vt:lpstr>
      <vt:lpstr>¿Qué es una convención?</vt:lpstr>
      <vt:lpstr>¿Cuál es el propósito de la Convención sobre los derechos de las personas con discapacidad?</vt:lpstr>
      <vt:lpstr>¿A quién protege la Convención?</vt:lpstr>
      <vt:lpstr>¿Cuáles son los principios establecidos en la Convención?</vt:lpstr>
      <vt:lpstr>¿Qué protege la Convención? </vt:lpstr>
      <vt:lpstr>PowerPoint Presentation</vt:lpstr>
      <vt:lpstr>¿Qué hacer? </vt:lpstr>
      <vt:lpstr>¿Cómo se pone en vigor? En el plano nacional:</vt:lpstr>
      <vt:lpstr>¿Cómo se aplica? En el plano internacional: Comité de los Derechos de las Personas  con  Discapacidad </vt:lpstr>
      <vt:lpstr>PowerPoint Presentation</vt:lpstr>
      <vt:lpstr>¿Por qué es tan importante la Convención?</vt:lpstr>
      <vt:lpstr>Participación de las personas con discapacidad</vt:lpstr>
      <vt:lpstr>¿Qué puede hacer usted para apoyar a la Convención? </vt:lpstr>
      <vt:lpstr>Fuentes</vt:lpstr>
    </vt:vector>
  </TitlesOfParts>
  <Company>Eddy Hill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ordi</cp:lastModifiedBy>
  <cp:revision>247</cp:revision>
  <cp:lastPrinted>2011-08-29T12:34:04Z</cp:lastPrinted>
  <dcterms:created xsi:type="dcterms:W3CDTF">2010-05-19T14:44:31Z</dcterms:created>
  <dcterms:modified xsi:type="dcterms:W3CDTF">2015-07-27T17:50:29Z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ntentTypeId">
    <vt:lpwstr>0x0101000653A45F6AB2A940B420808D23E0E2E1</vt:lpwstr>
  </property>
</Properties>
</file>